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83" r:id="rId2"/>
    <p:sldId id="279" r:id="rId3"/>
  </p:sldIdLst>
  <p:sldSz cx="9144000" cy="5143500" type="screen16x9"/>
  <p:notesSz cx="6985000" cy="9283700"/>
  <p:custDataLst>
    <p:tags r:id="rId5"/>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ude, Chelsea" initials="HC" lastIdx="7" clrIdx="0">
    <p:extLst>
      <p:ext uri="{19B8F6BF-5375-455C-9EA6-DF929625EA0E}">
        <p15:presenceInfo xmlns:p15="http://schemas.microsoft.com/office/powerpoint/2012/main" userId="S::Chelsea.Houde@oma.org::518d1d7b-58ae-469d-9073-665519304739" providerId="AD"/>
      </p:ext>
    </p:extLst>
  </p:cmAuthor>
  <p:cmAuthor id="2" name="Assouad, Nathalie" initials="AN" lastIdx="19" clrIdx="1">
    <p:extLst>
      <p:ext uri="{19B8F6BF-5375-455C-9EA6-DF929625EA0E}">
        <p15:presenceInfo xmlns:p15="http://schemas.microsoft.com/office/powerpoint/2012/main" userId="S::Nathalie.Assouad@oma.org::4d00274c-fdec-4c46-ad41-a2c0573feba0" providerId="AD"/>
      </p:ext>
    </p:extLst>
  </p:cmAuthor>
  <p:cmAuthor id="3" name="Menaker, Rena" initials="MR" lastIdx="4" clrIdx="2">
    <p:extLst>
      <p:ext uri="{19B8F6BF-5375-455C-9EA6-DF929625EA0E}">
        <p15:presenceInfo xmlns:p15="http://schemas.microsoft.com/office/powerpoint/2012/main" userId="S::Rena.Menaker@oma.org::5695df1c-95a6-4332-b163-6ff64d0ca1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E83"/>
    <a:srgbClr val="333333"/>
    <a:srgbClr val="BFE1F3"/>
    <a:srgbClr val="00859B"/>
    <a:srgbClr val="00B5E2"/>
    <a:srgbClr val="F2FBFE"/>
    <a:srgbClr val="001A72"/>
    <a:srgbClr val="B3E9F6"/>
    <a:srgbClr val="6676AA"/>
    <a:srgbClr val="66AD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9" autoAdjust="0"/>
    <p:restoredTop sz="86384" autoAdjust="0"/>
  </p:normalViewPr>
  <p:slideViewPr>
    <p:cSldViewPr snapToGrid="0" snapToObjects="1">
      <p:cViewPr varScale="1">
        <p:scale>
          <a:sx n="87" d="100"/>
          <a:sy n="87" d="100"/>
        </p:scale>
        <p:origin x="55" y="22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4E1F0802-88CB-6640-8F18-F1E8AE112952}" type="datetimeFigureOut">
              <a:rPr lang="en-US" smtClean="0"/>
              <a:t>7/13/2021</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8C0AA956-3EFB-E140-A901-0BC1C5625187}" type="slidenum">
              <a:rPr lang="en-US" smtClean="0"/>
              <a:t>‹#›</a:t>
            </a:fld>
            <a:endParaRPr lang="en-US"/>
          </a:p>
        </p:txBody>
      </p:sp>
    </p:spTree>
    <p:extLst>
      <p:ext uri="{BB962C8B-B14F-4D97-AF65-F5344CB8AC3E}">
        <p14:creationId xmlns:p14="http://schemas.microsoft.com/office/powerpoint/2010/main" val="208349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uropepmc.org/backend/ptpmcrender.fcgi?accid=PMC5368036&amp;blobtype=pdf" TargetMode="External"/><Relationship Id="rId3" Type="http://schemas.openxmlformats.org/officeDocument/2006/relationships/hyperlink" Target="http://pdfs.semanticscholar.org/eaf8/b51ce82b50a4169d5ac8c64c158808a79ad3.pdf" TargetMode="External"/><Relationship Id="rId7" Type="http://schemas.openxmlformats.org/officeDocument/2006/relationships/hyperlink" Target="https://doi.org/10.1056/nejmsa1803388"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www.researchgate.net/profile/Thomas_Daunno2/publication/311916577_Factors_That_Distinguish_High-Performing_Accountable_Care_Organizations_in_the_Medicare_Shared_Savings_Program/links/5b5145ce0f7e9b240ff09f0f/Factors-That-Distinguish-High-Performing-Accountable-Care-Organizations-in-the-Medicare-Shared-Savings-Program.pdf" TargetMode="External"/><Relationship Id="rId5" Type="http://schemas.openxmlformats.org/officeDocument/2006/relationships/hyperlink" Target="https://perma.cc/E3LQ-E76Z" TargetMode="External"/><Relationship Id="rId4" Type="http://schemas.openxmlformats.org/officeDocument/2006/relationships/hyperlink" Target="https://www.ajmc.com/journals/ajac/2018/2018-vol6-n1/aco-quality-over-time-the-mssp-experience-and-opportunities-for-systemwide-improvement" TargetMode="External"/><Relationship Id="rId9" Type="http://schemas.openxmlformats.org/officeDocument/2006/relationships/hyperlink" Target="http://europepmc.org/backend/ptpmcrender.fcgi?accid=PMC3479379&amp;blobtype=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388" indent="-179388">
              <a:spcAft>
                <a:spcPts val="600"/>
              </a:spcAft>
              <a:buFont typeface="+mj-lt"/>
              <a:buAutoNum type="arabicPeriod"/>
            </a:pPr>
            <a:r>
              <a:rPr lang="en-CA" dirty="0"/>
              <a:t>McClellan, M., </a:t>
            </a:r>
            <a:r>
              <a:rPr lang="en-CA" dirty="0" err="1"/>
              <a:t>Udayakumar</a:t>
            </a:r>
            <a:r>
              <a:rPr lang="en-CA" dirty="0"/>
              <a:t>, K., </a:t>
            </a:r>
            <a:r>
              <a:rPr lang="en-CA" dirty="0" err="1"/>
              <a:t>Thoumi</a:t>
            </a:r>
            <a:r>
              <a:rPr lang="en-CA" dirty="0"/>
              <a:t>, A., Gonzalez-Smith, J., </a:t>
            </a:r>
            <a:r>
              <a:rPr lang="en-CA" dirty="0" err="1"/>
              <a:t>Kadakia</a:t>
            </a:r>
            <a:r>
              <a:rPr lang="en-CA" dirty="0"/>
              <a:t>, K., Kurek, N., … Darzi, A. W. (2017). Improving care and lowering costs: evidence and lessons from a global analysis of accountable care reforms. </a:t>
            </a:r>
            <a:r>
              <a:rPr lang="en-CA" i="1" dirty="0"/>
              <a:t>Health Affairs</a:t>
            </a:r>
            <a:r>
              <a:rPr lang="en-CA" dirty="0"/>
              <a:t>, </a:t>
            </a:r>
            <a:r>
              <a:rPr lang="en-CA" i="1" dirty="0"/>
              <a:t>36</a:t>
            </a:r>
            <a:r>
              <a:rPr lang="en-CA" dirty="0"/>
              <a:t>(11), 1920–7. Retrieved from </a:t>
            </a:r>
            <a:r>
              <a:rPr lang="en-CA" u="sng" dirty="0">
                <a:hlinkClick r:id="rId3"/>
              </a:rPr>
              <a:t>http://pdfs.semanticscholar.org/eaf8/b51ce82b50a4169d5ac8c64c158808a79ad3.pdf</a:t>
            </a:r>
            <a:endParaRPr lang="en-CA" dirty="0"/>
          </a:p>
          <a:p>
            <a:pPr marL="179388" lvl="0" indent="-179388">
              <a:spcAft>
                <a:spcPts val="600"/>
              </a:spcAft>
              <a:buFont typeface="+mj-lt"/>
              <a:buAutoNum type="arabicPeriod"/>
            </a:pPr>
            <a:r>
              <a:rPr lang="en-CA" dirty="0" err="1"/>
              <a:t>Bleser</a:t>
            </a:r>
            <a:r>
              <a:rPr lang="en-CA" dirty="0"/>
              <a:t>, W. K., Saunders, R. S., </a:t>
            </a:r>
            <a:r>
              <a:rPr lang="en-CA" dirty="0" err="1"/>
              <a:t>Muhlestein</a:t>
            </a:r>
            <a:r>
              <a:rPr lang="en-CA" dirty="0"/>
              <a:t>, D. B., Morrison, S. Q., Pham, H. H., &amp; </a:t>
            </a:r>
            <a:r>
              <a:rPr lang="en-CA" dirty="0" err="1"/>
              <a:t>Mcclellan</a:t>
            </a:r>
            <a:r>
              <a:rPr lang="en-CA" dirty="0"/>
              <a:t>, M. B. (2018). ACO Quality Over Time: The MSSP Experience and Opportunities for System-Wide Improvement. </a:t>
            </a:r>
            <a:r>
              <a:rPr lang="en-CA" i="1" dirty="0"/>
              <a:t>The American Journal of Accountable Care</a:t>
            </a:r>
            <a:r>
              <a:rPr lang="en-CA" dirty="0"/>
              <a:t>, </a:t>
            </a:r>
            <a:r>
              <a:rPr lang="en-CA" i="1" dirty="0"/>
              <a:t>6</a:t>
            </a:r>
            <a:r>
              <a:rPr lang="en-CA" dirty="0"/>
              <a:t>(1), 15. Retrieved from </a:t>
            </a:r>
            <a:r>
              <a:rPr lang="en-CA" u="sng" dirty="0">
                <a:hlinkClick r:id="rId4"/>
              </a:rPr>
              <a:t>https://www.ajmc.com/journals/ajac/2018/2018-vol6-n1/aco-quality-over-time-the-mssp-experience-and-opportunities-for-systemwide-improvement</a:t>
            </a:r>
            <a:endParaRPr lang="en-CA" dirty="0"/>
          </a:p>
          <a:p>
            <a:pPr marL="179388" indent="-179388">
              <a:spcAft>
                <a:spcPts val="600"/>
              </a:spcAft>
              <a:buFont typeface="+mj-lt"/>
              <a:buAutoNum type="arabicPeriod"/>
            </a:pPr>
            <a:r>
              <a:rPr lang="en-CA" dirty="0"/>
              <a:t>Dickson, G., &amp; </a:t>
            </a:r>
            <a:r>
              <a:rPr lang="en-CA" dirty="0" err="1"/>
              <a:t>Tholl</a:t>
            </a:r>
            <a:r>
              <a:rPr lang="en-CA" dirty="0"/>
              <a:t>, B. (2014). </a:t>
            </a:r>
            <a:r>
              <a:rPr lang="en-CA" i="1" dirty="0"/>
              <a:t>Cross-Case Analysis Final Report</a:t>
            </a:r>
            <a:r>
              <a:rPr lang="en-CA" dirty="0"/>
              <a:t> (p. 75). Retrieved from </a:t>
            </a:r>
            <a:r>
              <a:rPr lang="en-CA" u="sng" dirty="0">
                <a:hlinkClick r:id="rId5"/>
              </a:rPr>
              <a:t>https://perma.cc/E3LQ-E76Z</a:t>
            </a:r>
            <a:endParaRPr lang="en-CA" dirty="0"/>
          </a:p>
          <a:p>
            <a:pPr marL="179388" lvl="0" indent="-179388">
              <a:spcAft>
                <a:spcPts val="600"/>
              </a:spcAft>
              <a:buFont typeface="+mj-lt"/>
              <a:buAutoNum type="arabicPeriod"/>
            </a:pPr>
            <a:r>
              <a:rPr lang="en-CA" dirty="0" err="1"/>
              <a:t>D’Aunno</a:t>
            </a:r>
            <a:r>
              <a:rPr lang="en-CA" dirty="0"/>
              <a:t>, T., </a:t>
            </a:r>
            <a:r>
              <a:rPr lang="en-CA" dirty="0" err="1"/>
              <a:t>Broffman</a:t>
            </a:r>
            <a:r>
              <a:rPr lang="en-CA" dirty="0"/>
              <a:t>, L., Sparer, M., &amp; Kumar, S. R. (2018). Factors that distinguish high-performing accountable care organizations in the Medicare Shared Savings Program. </a:t>
            </a:r>
            <a:r>
              <a:rPr lang="en-CA" i="1" dirty="0"/>
              <a:t>Health Services Research</a:t>
            </a:r>
            <a:r>
              <a:rPr lang="en-CA" dirty="0"/>
              <a:t>, </a:t>
            </a:r>
            <a:r>
              <a:rPr lang="en-CA" i="1" dirty="0"/>
              <a:t>53</a:t>
            </a:r>
            <a:r>
              <a:rPr lang="en-CA" dirty="0"/>
              <a:t>(1), 120–137. Retrieved from </a:t>
            </a:r>
            <a:r>
              <a:rPr lang="en-CA" u="sng" dirty="0">
                <a:hlinkClick r:id="rId6"/>
              </a:rPr>
              <a:t>https://www.researchgate.net/profile/Thomas_Daunno2/publication/311916577_Factors_That_Distinguish_High-Performing_Accountable_Care_Organizations_in_the_Medicare_Shared_Savings_Program/links/5b5145ce0f7e9b240ff09f0f/Factors-That-Distinguish-High-Performing-Accountable-Care-Organizations-in-the-Medicare-Shared-Savings-Program.pdf</a:t>
            </a:r>
            <a:endParaRPr lang="en-CA" dirty="0"/>
          </a:p>
          <a:p>
            <a:pPr marL="179388" lvl="0" indent="-179388">
              <a:spcAft>
                <a:spcPts val="600"/>
              </a:spcAft>
              <a:buFont typeface="+mj-lt"/>
              <a:buAutoNum type="arabicPeriod"/>
            </a:pPr>
            <a:r>
              <a:rPr lang="en-CA" dirty="0"/>
              <a:t>McWilliams, J. M., Hatfield, L. A., Landon, B. E., Hamed, P., &amp; </a:t>
            </a:r>
            <a:r>
              <a:rPr lang="en-CA" dirty="0" err="1"/>
              <a:t>Chernew</a:t>
            </a:r>
            <a:r>
              <a:rPr lang="en-CA" dirty="0"/>
              <a:t>, M. E. (2018). Medicare spending after 3 years of the Medicare Shared Savings Program. </a:t>
            </a:r>
            <a:r>
              <a:rPr lang="en-CA" i="1" dirty="0"/>
              <a:t>New England Journal of Medicine</a:t>
            </a:r>
            <a:r>
              <a:rPr lang="en-CA" dirty="0"/>
              <a:t>, </a:t>
            </a:r>
            <a:r>
              <a:rPr lang="en-CA" i="1" dirty="0"/>
              <a:t>379</a:t>
            </a:r>
            <a:r>
              <a:rPr lang="en-CA" dirty="0"/>
              <a:t>(12), 1139–1149. </a:t>
            </a:r>
            <a:r>
              <a:rPr lang="en-CA" u="sng" dirty="0">
                <a:hlinkClick r:id="rId7"/>
              </a:rPr>
              <a:t>https://doi.org/10.1056/nejmsa1803388</a:t>
            </a:r>
            <a:endParaRPr lang="en-CA" dirty="0"/>
          </a:p>
          <a:p>
            <a:pPr marL="179388" lvl="0" indent="-179388">
              <a:spcAft>
                <a:spcPts val="600"/>
              </a:spcAft>
              <a:buFont typeface="+mj-lt"/>
              <a:buAutoNum type="arabicPeriod"/>
            </a:pPr>
            <a:r>
              <a:rPr lang="en-CA" dirty="0" err="1"/>
              <a:t>Ouayogodé</a:t>
            </a:r>
            <a:r>
              <a:rPr lang="en-CA" dirty="0"/>
              <a:t>, M. H., </a:t>
            </a:r>
            <a:r>
              <a:rPr lang="en-CA" dirty="0" err="1"/>
              <a:t>Colla</a:t>
            </a:r>
            <a:r>
              <a:rPr lang="en-CA" dirty="0"/>
              <a:t>, C. H., &amp; Lewis, V. A. (2017). Determinants of success in Shared Savings Programs: An analysis of ACO and market characteristics. </a:t>
            </a:r>
            <a:r>
              <a:rPr lang="en-CA" i="1" dirty="0"/>
              <a:t>Healthcare</a:t>
            </a:r>
            <a:r>
              <a:rPr lang="en-CA" dirty="0"/>
              <a:t>, </a:t>
            </a:r>
            <a:r>
              <a:rPr lang="en-CA" i="1" dirty="0"/>
              <a:t>5</a:t>
            </a:r>
            <a:r>
              <a:rPr lang="en-CA" dirty="0"/>
              <a:t>(1–2), 53–61. Retrieved from </a:t>
            </a:r>
            <a:r>
              <a:rPr lang="en-CA" u="sng" dirty="0">
                <a:hlinkClick r:id="rId8"/>
              </a:rPr>
              <a:t>http://europepmc.org/backend/ptpmcrender.fcgi?accid=PMC5368036&amp;blobtype=pdf</a:t>
            </a:r>
            <a:endParaRPr lang="en-CA" u="sng" dirty="0"/>
          </a:p>
          <a:p>
            <a:pPr marL="179388" indent="-179388">
              <a:spcAft>
                <a:spcPts val="600"/>
              </a:spcAft>
              <a:buFont typeface="+mj-lt"/>
              <a:buAutoNum type="arabicPeriod"/>
            </a:pPr>
            <a:r>
              <a:rPr lang="en-CA" dirty="0"/>
              <a:t>Best, A., Greenhalgh, T., Lewis, S., Saul, J. E., Carroll, S., &amp; </a:t>
            </a:r>
            <a:r>
              <a:rPr lang="en-CA" dirty="0" err="1"/>
              <a:t>Bitz</a:t>
            </a:r>
            <a:r>
              <a:rPr lang="en-CA" dirty="0"/>
              <a:t>, J. (2012). Large-system transformation in health care: a realist view. </a:t>
            </a:r>
            <a:r>
              <a:rPr lang="en-CA" i="1" dirty="0"/>
              <a:t>Milbank Quarterly</a:t>
            </a:r>
            <a:r>
              <a:rPr lang="en-CA" dirty="0"/>
              <a:t>, </a:t>
            </a:r>
            <a:r>
              <a:rPr lang="en-CA" i="1" dirty="0"/>
              <a:t>90</a:t>
            </a:r>
            <a:r>
              <a:rPr lang="en-CA" dirty="0"/>
              <a:t>(3), 421–456. </a:t>
            </a:r>
            <a:r>
              <a:rPr lang="en-CA" sz="1200" u="sng" kern="1200" dirty="0">
                <a:solidFill>
                  <a:schemeClr val="tx1"/>
                </a:solidFill>
                <a:effectLst/>
                <a:latin typeface="+mn-lt"/>
                <a:ea typeface="+mn-ea"/>
                <a:cs typeface="+mn-cs"/>
                <a:hlinkClick r:id="rId9"/>
              </a:rPr>
              <a:t>http://europepmc.org/backend/ptpmcrender.fcgi?accid=PMC3479379&amp;blobtype=pdf</a:t>
            </a:r>
            <a:r>
              <a:rPr lang="en-CA" sz="1200" u="sng" kern="1200" dirty="0">
                <a:solidFill>
                  <a:schemeClr val="tx1"/>
                </a:solidFill>
                <a:effectLst/>
                <a:latin typeface="+mn-lt"/>
                <a:ea typeface="+mn-ea"/>
                <a:cs typeface="+mn-cs"/>
              </a:rPr>
              <a:t> </a:t>
            </a:r>
            <a:endParaRPr lang="en-CA" b="1" u="none" dirty="0"/>
          </a:p>
        </p:txBody>
      </p:sp>
      <p:sp>
        <p:nvSpPr>
          <p:cNvPr id="4" name="Slide Number Placeholder 3"/>
          <p:cNvSpPr>
            <a:spLocks noGrp="1"/>
          </p:cNvSpPr>
          <p:nvPr>
            <p:ph type="sldNum" sz="quarter" idx="5"/>
          </p:nvPr>
        </p:nvSpPr>
        <p:spPr/>
        <p:txBody>
          <a:bodyPr/>
          <a:lstStyle/>
          <a:p>
            <a:fld id="{8C0AA956-3EFB-E140-A901-0BC1C5625187}" type="slidenum">
              <a:rPr lang="en-US" smtClean="0"/>
              <a:t>1</a:t>
            </a:fld>
            <a:endParaRPr lang="en-US"/>
          </a:p>
        </p:txBody>
      </p:sp>
    </p:spTree>
    <p:extLst>
      <p:ext uri="{BB962C8B-B14F-4D97-AF65-F5344CB8AC3E}">
        <p14:creationId xmlns:p14="http://schemas.microsoft.com/office/powerpoint/2010/main" val="3057923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5"/>
          </p:nvPr>
        </p:nvSpPr>
        <p:spPr/>
        <p:txBody>
          <a:bodyPr/>
          <a:lstStyle/>
          <a:p>
            <a:fld id="{8C0AA956-3EFB-E140-A901-0BC1C5625187}" type="slidenum">
              <a:rPr lang="en-US" smtClean="0"/>
              <a:t>2</a:t>
            </a:fld>
            <a:endParaRPr lang="en-US"/>
          </a:p>
        </p:txBody>
      </p:sp>
    </p:spTree>
    <p:extLst>
      <p:ext uri="{BB962C8B-B14F-4D97-AF65-F5344CB8AC3E}">
        <p14:creationId xmlns:p14="http://schemas.microsoft.com/office/powerpoint/2010/main" val="194155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Picture Placeholder 15"/>
          <p:cNvSpPr>
            <a:spLocks noGrp="1"/>
          </p:cNvSpPr>
          <p:nvPr>
            <p:ph type="pic" sz="quarter" idx="11"/>
          </p:nvPr>
        </p:nvSpPr>
        <p:spPr>
          <a:xfrm>
            <a:off x="0" y="0"/>
            <a:ext cx="9144000" cy="5143500"/>
          </a:xfrm>
        </p:spPr>
        <p:txBody>
          <a:bodyPr>
            <a:normAutofit/>
          </a:bodyPr>
          <a:lstStyle>
            <a:lvl1pPr marL="0" indent="0">
              <a:buNone/>
              <a:defRPr sz="1600"/>
            </a:lvl1pPr>
          </a:lstStyle>
          <a:p>
            <a:endParaRPr lang="en-US"/>
          </a:p>
        </p:txBody>
      </p:sp>
      <p:sp>
        <p:nvSpPr>
          <p:cNvPr id="3" name="Subtitle 2"/>
          <p:cNvSpPr>
            <a:spLocks noGrp="1"/>
          </p:cNvSpPr>
          <p:nvPr>
            <p:ph type="subTitle" idx="1"/>
          </p:nvPr>
        </p:nvSpPr>
        <p:spPr>
          <a:xfrm>
            <a:off x="5730239" y="3305991"/>
            <a:ext cx="3204754" cy="1004752"/>
          </a:xfrm>
        </p:spPr>
        <p:txBody>
          <a:bodyPr>
            <a:noAutofit/>
          </a:bodyPr>
          <a:lstStyle>
            <a:lvl1pPr marL="0" indent="0" algn="l">
              <a:lnSpc>
                <a:spcPts val="2400"/>
              </a:lnSpc>
              <a:buNone/>
              <a:defRPr sz="1800">
                <a:solidFill>
                  <a:schemeClr val="bg1"/>
                </a:soli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2" name="Title 1"/>
          <p:cNvSpPr>
            <a:spLocks noGrp="1"/>
          </p:cNvSpPr>
          <p:nvPr>
            <p:ph type="ctrTitle"/>
          </p:nvPr>
        </p:nvSpPr>
        <p:spPr>
          <a:xfrm>
            <a:off x="5730240" y="1728907"/>
            <a:ext cx="3204754" cy="1484556"/>
          </a:xfrm>
        </p:spPr>
        <p:txBody>
          <a:bodyPr vert="horz" wrap="square" anchor="t" anchorCtr="0">
            <a:noAutofit/>
          </a:bodyPr>
          <a:lstStyle>
            <a:lvl1pPr algn="l">
              <a:defRPr sz="3600" baseline="0">
                <a:solidFill>
                  <a:schemeClr val="bg1"/>
                </a:solidFill>
              </a:defRPr>
            </a:lvl1pPr>
          </a:lstStyle>
          <a:p>
            <a:r>
              <a:rPr lang="en-US" dirty="0"/>
              <a:t>Click to edit Master title style</a:t>
            </a:r>
          </a:p>
        </p:txBody>
      </p:sp>
      <p:sp>
        <p:nvSpPr>
          <p:cNvPr id="6" name="Text Placeholder 5"/>
          <p:cNvSpPr>
            <a:spLocks noGrp="1"/>
          </p:cNvSpPr>
          <p:nvPr>
            <p:ph type="body" sz="quarter" idx="12" hasCustomPrompt="1"/>
          </p:nvPr>
        </p:nvSpPr>
        <p:spPr>
          <a:xfrm>
            <a:off x="5730875" y="4614863"/>
            <a:ext cx="3203575" cy="339725"/>
          </a:xfrm>
        </p:spPr>
        <p:txBody>
          <a:bodyPr>
            <a:noAutofit/>
          </a:bodyPr>
          <a:lstStyle>
            <a:lvl1pPr marL="0" indent="0">
              <a:buNone/>
              <a:defRPr sz="1100" baseline="0">
                <a:solidFill>
                  <a:schemeClr val="bg1"/>
                </a:solidFill>
              </a:defRPr>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en-US" dirty="0"/>
              <a:t>Author, Date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302716" y="1828801"/>
            <a:ext cx="5051708" cy="1499886"/>
          </a:xfrm>
        </p:spPr>
        <p:txBody>
          <a:bodyPr anchor="t" anchorCtr="0">
            <a:noAutofit/>
          </a:bodyPr>
          <a:lstStyle>
            <a:lvl1pPr>
              <a:defRPr sz="3600">
                <a:solidFill>
                  <a:srgbClr val="232E83"/>
                </a:solidFill>
              </a:defRPr>
            </a:lvl1pPr>
          </a:lstStyle>
          <a:p>
            <a:r>
              <a:rPr lang="en-US" dirty="0"/>
              <a:t>Click to edit Master title style</a:t>
            </a:r>
          </a:p>
        </p:txBody>
      </p:sp>
      <p:sp>
        <p:nvSpPr>
          <p:cNvPr id="3" name="Text Placeholder 2"/>
          <p:cNvSpPr>
            <a:spLocks noGrp="1"/>
          </p:cNvSpPr>
          <p:nvPr>
            <p:ph type="body" idx="1"/>
          </p:nvPr>
        </p:nvSpPr>
        <p:spPr>
          <a:xfrm>
            <a:off x="302716" y="3196711"/>
            <a:ext cx="5051708" cy="1125140"/>
          </a:xfrm>
        </p:spPr>
        <p:txBody>
          <a:bodyPr>
            <a:normAutofit/>
          </a:bodyPr>
          <a:lstStyle>
            <a:lvl1pPr marL="0" indent="0">
              <a:lnSpc>
                <a:spcPts val="2600"/>
              </a:lnSpc>
              <a:buNone/>
              <a:defRPr sz="2000">
                <a:solidFill>
                  <a:srgbClr val="333333"/>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a:xfrm>
            <a:off x="302017" y="4812625"/>
            <a:ext cx="2805545" cy="273844"/>
          </a:xfrm>
          <a:prstGeom prst="rect">
            <a:avLst/>
          </a:prstGeom>
        </p:spPr>
        <p:txBody>
          <a:bodyPr anchor="ctr" anchorCtr="0"/>
          <a:lstStyle>
            <a:lvl1pPr algn="l">
              <a:defRPr sz="900">
                <a:solidFill>
                  <a:srgbClr val="232E83"/>
                </a:solidFill>
                <a:latin typeface="+mj-lt"/>
              </a:defRPr>
            </a:lvl1pPr>
          </a:lstStyle>
          <a:p>
            <a:r>
              <a:rPr lang="en-US" dirty="0"/>
              <a:t>Presentation Title</a:t>
            </a:r>
          </a:p>
        </p:txBody>
      </p:sp>
      <p:sp>
        <p:nvSpPr>
          <p:cNvPr id="6" name="Slide Number Placeholder 5"/>
          <p:cNvSpPr>
            <a:spLocks noGrp="1"/>
          </p:cNvSpPr>
          <p:nvPr>
            <p:ph type="sldNum" sz="quarter" idx="12"/>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
        <p:nvSpPr>
          <p:cNvPr id="7" name="Rectangle 6"/>
          <p:cNvSpPr/>
          <p:nvPr userDrawn="1"/>
        </p:nvSpPr>
        <p:spPr>
          <a:xfrm>
            <a:off x="8424000" y="0"/>
            <a:ext cx="720000" cy="720000"/>
          </a:xfrm>
          <a:prstGeom prst="rect">
            <a:avLst/>
          </a:prstGeom>
          <a:solidFill>
            <a:srgbClr val="BFE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424000" y="360000"/>
            <a:ext cx="360000"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p:cNvSpPr>
            <a:spLocks noGrp="1"/>
          </p:cNvSpPr>
          <p:nvPr>
            <p:ph type="body" sz="quarter" idx="13" hasCustomPrompt="1"/>
          </p:nvPr>
        </p:nvSpPr>
        <p:spPr>
          <a:xfrm>
            <a:off x="302017" y="1472378"/>
            <a:ext cx="5053013" cy="345670"/>
          </a:xfrm>
        </p:spPr>
        <p:txBody>
          <a:bodyPr>
            <a:noAutofit/>
          </a:bodyPr>
          <a:lstStyle>
            <a:lvl1pPr marL="0" indent="0">
              <a:buNone/>
              <a:defRPr sz="1600" b="1" baseline="0">
                <a:solidFill>
                  <a:srgbClr val="232E83"/>
                </a:solidFill>
                <a:latin typeface="+mn-lt"/>
              </a:defRPr>
            </a:lvl1pPr>
            <a:lvl2pPr marL="342900" indent="0">
              <a:buNone/>
              <a:defRPr sz="1600">
                <a:solidFill>
                  <a:schemeClr val="bg1"/>
                </a:solidFill>
              </a:defRPr>
            </a:lvl2pPr>
            <a:lvl3pPr marL="685800" indent="0">
              <a:buNone/>
              <a:defRPr sz="1600">
                <a:solidFill>
                  <a:schemeClr val="bg1"/>
                </a:solidFill>
              </a:defRPr>
            </a:lvl3pPr>
            <a:lvl4pPr marL="1028700" indent="0">
              <a:buNone/>
              <a:defRPr sz="1600">
                <a:solidFill>
                  <a:schemeClr val="bg1"/>
                </a:solidFill>
              </a:defRPr>
            </a:lvl4pPr>
            <a:lvl5pPr marL="1371600" indent="0">
              <a:buNone/>
              <a:defRPr sz="1600">
                <a:solidFill>
                  <a:schemeClr val="bg1"/>
                </a:solidFill>
              </a:defRPr>
            </a:lvl5pPr>
          </a:lstStyle>
          <a:p>
            <a:pPr lvl="0"/>
            <a:r>
              <a:rPr lang="en-US" b="1" dirty="0"/>
              <a:t>Small title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2716" y="661696"/>
            <a:ext cx="2805732" cy="1402466"/>
          </a:xfrm>
        </p:spPr>
        <p:txBody>
          <a:bodyPr anchor="t" anchorCtr="0">
            <a:noAutofit/>
          </a:bodyPr>
          <a:lstStyle>
            <a:lvl1pPr>
              <a:defRPr sz="3600"/>
            </a:lvl1pPr>
          </a:lstStyle>
          <a:p>
            <a:r>
              <a:rPr lang="en-US" dirty="0"/>
              <a:t>Click to edit Master title style</a:t>
            </a:r>
          </a:p>
        </p:txBody>
      </p:sp>
      <p:sp>
        <p:nvSpPr>
          <p:cNvPr id="7" name="Footer Placeholder 4"/>
          <p:cNvSpPr>
            <a:spLocks noGrp="1"/>
          </p:cNvSpPr>
          <p:nvPr>
            <p:ph type="ftr" sz="quarter" idx="3"/>
          </p:nvPr>
        </p:nvSpPr>
        <p:spPr>
          <a:xfrm>
            <a:off x="302017" y="4812625"/>
            <a:ext cx="2805545" cy="273844"/>
          </a:xfrm>
          <a:prstGeom prst="rect">
            <a:avLst/>
          </a:prstGeom>
        </p:spPr>
        <p:txBody>
          <a:bodyPr anchor="ctr" anchorCtr="0"/>
          <a:lstStyle>
            <a:lvl1pPr algn="l">
              <a:defRPr sz="900">
                <a:solidFill>
                  <a:schemeClr val="tx2"/>
                </a:solidFill>
                <a:latin typeface="+mj-lt"/>
              </a:defRPr>
            </a:lvl1pPr>
          </a:lstStyle>
          <a:p>
            <a:r>
              <a:rPr lang="en-US"/>
              <a:t>Presentation Title</a:t>
            </a:r>
            <a:endParaRPr lang="en-US" dirty="0"/>
          </a:p>
        </p:txBody>
      </p:sp>
      <p:sp>
        <p:nvSpPr>
          <p:cNvPr id="12" name="Text Placeholder 11"/>
          <p:cNvSpPr>
            <a:spLocks noGrp="1"/>
          </p:cNvSpPr>
          <p:nvPr>
            <p:ph type="body" sz="quarter" idx="10"/>
          </p:nvPr>
        </p:nvSpPr>
        <p:spPr>
          <a:xfrm>
            <a:off x="3205088" y="1158783"/>
            <a:ext cx="2714400" cy="354539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11"/>
          <p:cNvSpPr>
            <a:spLocks noGrp="1"/>
          </p:cNvSpPr>
          <p:nvPr>
            <p:ph type="body" sz="quarter" idx="11"/>
          </p:nvPr>
        </p:nvSpPr>
        <p:spPr>
          <a:xfrm>
            <a:off x="6108000" y="1158783"/>
            <a:ext cx="2714400" cy="354539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14"/>
          <p:cNvSpPr>
            <a:spLocks noGrp="1"/>
          </p:cNvSpPr>
          <p:nvPr>
            <p:ph type="body" sz="quarter" idx="12"/>
          </p:nvPr>
        </p:nvSpPr>
        <p:spPr>
          <a:xfrm>
            <a:off x="302017" y="2224421"/>
            <a:ext cx="2714560" cy="2479754"/>
          </a:xfrm>
        </p:spPr>
        <p:txBody>
          <a:bodyPr>
            <a:noAutofit/>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16"/>
          <p:cNvSpPr>
            <a:spLocks noGrp="1"/>
          </p:cNvSpPr>
          <p:nvPr>
            <p:ph type="body" sz="quarter" idx="13" hasCustomPrompt="1"/>
          </p:nvPr>
        </p:nvSpPr>
        <p:spPr>
          <a:xfrm>
            <a:off x="3205554" y="804239"/>
            <a:ext cx="2714400" cy="354543"/>
          </a:xfrm>
        </p:spPr>
        <p:txBody>
          <a:bodyPr>
            <a:noAutofit/>
          </a:bodyPr>
          <a:lstStyle>
            <a:lvl1pPr marL="0" indent="0">
              <a:buNone/>
              <a:defRPr b="1">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18" name="Text Placeholder 16"/>
          <p:cNvSpPr>
            <a:spLocks noGrp="1"/>
          </p:cNvSpPr>
          <p:nvPr>
            <p:ph type="body" sz="quarter" idx="14" hasCustomPrompt="1"/>
          </p:nvPr>
        </p:nvSpPr>
        <p:spPr>
          <a:xfrm>
            <a:off x="6107999" y="804239"/>
            <a:ext cx="2714400" cy="354543"/>
          </a:xfrm>
        </p:spPr>
        <p:txBody>
          <a:bodyPr>
            <a:noAutofit/>
          </a:bodyPr>
          <a:lstStyle>
            <a:lvl1pPr marL="0" indent="0">
              <a:buNone/>
              <a:defRPr b="1">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11" name="Slide Number Placeholder 5"/>
          <p:cNvSpPr>
            <a:spLocks noGrp="1"/>
          </p:cNvSpPr>
          <p:nvPr>
            <p:ph type="sldNum" sz="quarter" idx="15"/>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6" name="Chart Placeholder 15"/>
          <p:cNvSpPr>
            <a:spLocks noGrp="1"/>
          </p:cNvSpPr>
          <p:nvPr>
            <p:ph type="chart" sz="quarter" idx="13"/>
          </p:nvPr>
        </p:nvSpPr>
        <p:spPr>
          <a:xfrm>
            <a:off x="4572000" y="360363"/>
            <a:ext cx="4211638" cy="4783137"/>
          </a:xfrm>
          <a:solidFill>
            <a:srgbClr val="F2FBFE"/>
          </a:solidFill>
        </p:spPr>
        <p:txBody>
          <a:bodyPr/>
          <a:lstStyle/>
          <a:p>
            <a:endParaRPr lang="en-US"/>
          </a:p>
        </p:txBody>
      </p:sp>
      <p:sp>
        <p:nvSpPr>
          <p:cNvPr id="11" name="Title 1"/>
          <p:cNvSpPr>
            <a:spLocks noGrp="1"/>
          </p:cNvSpPr>
          <p:nvPr>
            <p:ph type="title"/>
          </p:nvPr>
        </p:nvSpPr>
        <p:spPr>
          <a:xfrm>
            <a:off x="302716" y="661696"/>
            <a:ext cx="4061547" cy="1006848"/>
          </a:xfrm>
        </p:spPr>
        <p:txBody>
          <a:bodyPr anchor="t" anchorCtr="0">
            <a:noAutofit/>
          </a:bodyPr>
          <a:lstStyle>
            <a:lvl1pPr>
              <a:defRPr sz="3600"/>
            </a:lvl1pPr>
          </a:lstStyle>
          <a:p>
            <a:r>
              <a:rPr lang="en-US" dirty="0"/>
              <a:t>Click to edit Master title style</a:t>
            </a:r>
          </a:p>
        </p:txBody>
      </p:sp>
      <p:sp>
        <p:nvSpPr>
          <p:cNvPr id="12" name="Text Placeholder 14"/>
          <p:cNvSpPr>
            <a:spLocks noGrp="1"/>
          </p:cNvSpPr>
          <p:nvPr>
            <p:ph type="body" sz="quarter" idx="12"/>
          </p:nvPr>
        </p:nvSpPr>
        <p:spPr>
          <a:xfrm>
            <a:off x="302016" y="2167859"/>
            <a:ext cx="4062593" cy="2536316"/>
          </a:xfrm>
        </p:spPr>
        <p:txBody>
          <a:bodyPr>
            <a:noAutofit/>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p:cNvSpPr/>
          <p:nvPr userDrawn="1"/>
        </p:nvSpPr>
        <p:spPr>
          <a:xfrm>
            <a:off x="8424000" y="0"/>
            <a:ext cx="720000" cy="720000"/>
          </a:xfrm>
          <a:prstGeom prst="rect">
            <a:avLst/>
          </a:prstGeom>
          <a:solidFill>
            <a:srgbClr val="BFE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8424000" y="360000"/>
            <a:ext cx="360000"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4"/>
          <p:cNvSpPr>
            <a:spLocks noGrp="1"/>
          </p:cNvSpPr>
          <p:nvPr>
            <p:ph type="ftr" sz="quarter" idx="3"/>
          </p:nvPr>
        </p:nvSpPr>
        <p:spPr>
          <a:xfrm>
            <a:off x="301653" y="4812625"/>
            <a:ext cx="2805545" cy="273844"/>
          </a:xfrm>
          <a:prstGeom prst="rect">
            <a:avLst/>
          </a:prstGeom>
        </p:spPr>
        <p:txBody>
          <a:bodyPr anchor="ctr" anchorCtr="0"/>
          <a:lstStyle>
            <a:lvl1pPr algn="l">
              <a:defRPr sz="900">
                <a:solidFill>
                  <a:schemeClr val="tx2"/>
                </a:solidFill>
                <a:latin typeface="+mj-lt"/>
              </a:defRPr>
            </a:lvl1pPr>
          </a:lstStyle>
          <a:p>
            <a:r>
              <a:rPr lang="en-US"/>
              <a:t>Presentation Title</a:t>
            </a:r>
            <a:endParaRPr lang="en-US" dirty="0"/>
          </a:p>
        </p:txBody>
      </p:sp>
      <p:sp>
        <p:nvSpPr>
          <p:cNvPr id="20" name="Text Placeholder 16"/>
          <p:cNvSpPr>
            <a:spLocks noGrp="1"/>
          </p:cNvSpPr>
          <p:nvPr>
            <p:ph type="body" sz="quarter" idx="14" hasCustomPrompt="1"/>
          </p:nvPr>
        </p:nvSpPr>
        <p:spPr>
          <a:xfrm>
            <a:off x="301653" y="1813316"/>
            <a:ext cx="4062609" cy="354543"/>
          </a:xfrm>
        </p:spPr>
        <p:txBody>
          <a:bodyPr>
            <a:noAutofit/>
          </a:bodyPr>
          <a:lstStyle>
            <a:lvl1pPr marL="0" indent="0">
              <a:buNone/>
              <a:defRPr b="1">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15" name="Slide Number Placeholder 5"/>
          <p:cNvSpPr>
            <a:spLocks noGrp="1"/>
          </p:cNvSpPr>
          <p:nvPr>
            <p:ph type="sldNum" sz="quarter" idx="15"/>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ustDataLst>
      <p:tags r:id="rId1"/>
    </p:custData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7" name="Rectangle 16"/>
          <p:cNvSpPr/>
          <p:nvPr userDrawn="1"/>
        </p:nvSpPr>
        <p:spPr>
          <a:xfrm>
            <a:off x="0" y="360000"/>
            <a:ext cx="8784000" cy="4790690"/>
          </a:xfrm>
          <a:prstGeom prst="rect">
            <a:avLst/>
          </a:prstGeom>
          <a:solidFill>
            <a:srgbClr val="F2FB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p:cNvSpPr>
            <a:spLocks noGrp="1"/>
          </p:cNvSpPr>
          <p:nvPr>
            <p:ph type="title"/>
          </p:nvPr>
        </p:nvSpPr>
        <p:spPr>
          <a:xfrm>
            <a:off x="302716" y="1536337"/>
            <a:ext cx="7267008" cy="1499886"/>
          </a:xfrm>
        </p:spPr>
        <p:txBody>
          <a:bodyPr anchor="t" anchorCtr="0">
            <a:noAutofit/>
          </a:bodyPr>
          <a:lstStyle>
            <a:lvl1pPr>
              <a:defRPr sz="3600">
                <a:solidFill>
                  <a:schemeClr val="tx1"/>
                </a:solidFill>
              </a:defRPr>
            </a:lvl1pPr>
          </a:lstStyle>
          <a:p>
            <a:r>
              <a:rPr lang="en-US" dirty="0"/>
              <a:t>Click to edit Master title style</a:t>
            </a:r>
          </a:p>
        </p:txBody>
      </p:sp>
      <p:sp>
        <p:nvSpPr>
          <p:cNvPr id="22" name="Rectangle 21"/>
          <p:cNvSpPr/>
          <p:nvPr userDrawn="1"/>
        </p:nvSpPr>
        <p:spPr>
          <a:xfrm>
            <a:off x="8424000" y="0"/>
            <a:ext cx="720000" cy="720000"/>
          </a:xfrm>
          <a:prstGeom prst="rect">
            <a:avLst/>
          </a:prstGeom>
          <a:solidFill>
            <a:srgbClr val="BFE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userDrawn="1"/>
        </p:nvSpPr>
        <p:spPr>
          <a:xfrm>
            <a:off x="8424000" y="360000"/>
            <a:ext cx="360000"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387558" y="3674827"/>
            <a:ext cx="621111" cy="5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6"/>
          <p:cNvSpPr>
            <a:spLocks noGrp="1"/>
          </p:cNvSpPr>
          <p:nvPr>
            <p:ph type="body" sz="quarter" idx="13" hasCustomPrompt="1"/>
          </p:nvPr>
        </p:nvSpPr>
        <p:spPr>
          <a:xfrm>
            <a:off x="302716" y="3799036"/>
            <a:ext cx="7267008" cy="697189"/>
          </a:xfrm>
        </p:spPr>
        <p:txBody>
          <a:bodyPr>
            <a:noAutofit/>
          </a:bodyPr>
          <a:lstStyle>
            <a:lvl1pPr marL="0" indent="0">
              <a:lnSpc>
                <a:spcPts val="1900"/>
              </a:lnSpc>
              <a:spcBef>
                <a:spcPts val="0"/>
              </a:spcBef>
              <a:buNone/>
              <a:defRPr b="1" baseline="0">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Name</a:t>
            </a:r>
          </a:p>
        </p:txBody>
      </p:sp>
      <p:sp>
        <p:nvSpPr>
          <p:cNvPr id="28" name="Footer Placeholder 4"/>
          <p:cNvSpPr>
            <a:spLocks noGrp="1"/>
          </p:cNvSpPr>
          <p:nvPr>
            <p:ph type="ftr" sz="quarter" idx="3"/>
          </p:nvPr>
        </p:nvSpPr>
        <p:spPr>
          <a:xfrm>
            <a:off x="302716" y="4812625"/>
            <a:ext cx="2805545" cy="273844"/>
          </a:xfrm>
          <a:prstGeom prst="rect">
            <a:avLst/>
          </a:prstGeom>
        </p:spPr>
        <p:txBody>
          <a:bodyPr anchor="ctr" anchorCtr="0"/>
          <a:lstStyle>
            <a:lvl1pPr algn="l">
              <a:defRPr sz="900">
                <a:solidFill>
                  <a:schemeClr val="tx2"/>
                </a:solidFill>
                <a:latin typeface="+mj-lt"/>
              </a:defRPr>
            </a:lvl1pPr>
          </a:lstStyle>
          <a:p>
            <a:r>
              <a:rPr lang="en-US" dirty="0"/>
              <a:t>Presentation Title</a:t>
            </a:r>
          </a:p>
        </p:txBody>
      </p:sp>
      <p:sp>
        <p:nvSpPr>
          <p:cNvPr id="13" name="Slide Number Placeholder 5"/>
          <p:cNvSpPr>
            <a:spLocks noGrp="1"/>
          </p:cNvSpPr>
          <p:nvPr>
            <p:ph type="sldNum" sz="quarter" idx="12"/>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ustDataLst>
      <p:tags r:id="rId1"/>
    </p:custData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1999" y="360001"/>
            <a:ext cx="4212001" cy="478350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11" name="Title 1"/>
          <p:cNvSpPr>
            <a:spLocks noGrp="1"/>
          </p:cNvSpPr>
          <p:nvPr>
            <p:ph type="title"/>
          </p:nvPr>
        </p:nvSpPr>
        <p:spPr>
          <a:xfrm>
            <a:off x="302716" y="661696"/>
            <a:ext cx="4061547" cy="1402466"/>
          </a:xfrm>
        </p:spPr>
        <p:txBody>
          <a:bodyPr anchor="t" anchorCtr="0">
            <a:noAutofit/>
          </a:bodyPr>
          <a:lstStyle>
            <a:lvl1pPr>
              <a:defRPr sz="3600"/>
            </a:lvl1pPr>
          </a:lstStyle>
          <a:p>
            <a:r>
              <a:rPr lang="en-US" dirty="0"/>
              <a:t>Click to edit Master title style</a:t>
            </a:r>
          </a:p>
        </p:txBody>
      </p:sp>
      <p:sp>
        <p:nvSpPr>
          <p:cNvPr id="12" name="Text Placeholder 14"/>
          <p:cNvSpPr>
            <a:spLocks noGrp="1"/>
          </p:cNvSpPr>
          <p:nvPr>
            <p:ph type="body" sz="quarter" idx="12"/>
          </p:nvPr>
        </p:nvSpPr>
        <p:spPr>
          <a:xfrm>
            <a:off x="302016" y="2205567"/>
            <a:ext cx="4062593" cy="2536316"/>
          </a:xfrm>
        </p:spPr>
        <p:txBody>
          <a:bodyPr>
            <a:noAutofit/>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p:cNvSpPr/>
          <p:nvPr userDrawn="1"/>
        </p:nvSpPr>
        <p:spPr>
          <a:xfrm>
            <a:off x="8424000" y="0"/>
            <a:ext cx="720000" cy="720000"/>
          </a:xfrm>
          <a:prstGeom prst="rect">
            <a:avLst/>
          </a:prstGeom>
          <a:solidFill>
            <a:srgbClr val="BFDD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3"/>
          </p:nvPr>
        </p:nvSpPr>
        <p:spPr>
          <a:xfrm>
            <a:off x="302016" y="4812625"/>
            <a:ext cx="2805545" cy="273844"/>
          </a:xfrm>
          <a:prstGeom prst="rect">
            <a:avLst/>
          </a:prstGeom>
        </p:spPr>
        <p:txBody>
          <a:bodyPr anchor="ctr" anchorCtr="0"/>
          <a:lstStyle>
            <a:lvl1pPr algn="l">
              <a:defRPr sz="900">
                <a:solidFill>
                  <a:schemeClr val="tx2"/>
                </a:solidFill>
                <a:latin typeface="+mj-lt"/>
              </a:defRPr>
            </a:lvl1pPr>
          </a:lstStyle>
          <a:p>
            <a:r>
              <a:rPr lang="en-US"/>
              <a:t>Presentation Title</a:t>
            </a:r>
            <a:endParaRPr lang="en-US" dirty="0"/>
          </a:p>
        </p:txBody>
      </p:sp>
      <p:sp>
        <p:nvSpPr>
          <p:cNvPr id="9" name="Slide Number Placeholder 5"/>
          <p:cNvSpPr>
            <a:spLocks noGrp="1"/>
          </p:cNvSpPr>
          <p:nvPr>
            <p:ph type="sldNum" sz="quarter" idx="13"/>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ustDataLst>
      <p:tags r:id="rId1"/>
    </p:custData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Section">
    <p:spTree>
      <p:nvGrpSpPr>
        <p:cNvPr id="1" name=""/>
        <p:cNvGrpSpPr/>
        <p:nvPr/>
      </p:nvGrpSpPr>
      <p:grpSpPr>
        <a:xfrm>
          <a:off x="0" y="0"/>
          <a:ext cx="0" cy="0"/>
          <a:chOff x="0" y="0"/>
          <a:chExt cx="0" cy="0"/>
        </a:xfrm>
      </p:grpSpPr>
      <p:sp>
        <p:nvSpPr>
          <p:cNvPr id="13" name="Title 1"/>
          <p:cNvSpPr>
            <a:spLocks noGrp="1"/>
          </p:cNvSpPr>
          <p:nvPr>
            <p:ph type="title"/>
          </p:nvPr>
        </p:nvSpPr>
        <p:spPr>
          <a:xfrm>
            <a:off x="302716" y="661696"/>
            <a:ext cx="2713861" cy="1402466"/>
          </a:xfrm>
        </p:spPr>
        <p:txBody>
          <a:bodyPr anchor="t" anchorCtr="0">
            <a:noAutofit/>
          </a:bodyPr>
          <a:lstStyle>
            <a:lvl1pPr>
              <a:defRPr sz="3600"/>
            </a:lvl1pPr>
          </a:lstStyle>
          <a:p>
            <a:r>
              <a:rPr lang="en-US" dirty="0"/>
              <a:t>Click to edit Master title style</a:t>
            </a:r>
          </a:p>
        </p:txBody>
      </p:sp>
      <p:sp>
        <p:nvSpPr>
          <p:cNvPr id="14" name="Text Placeholder 11"/>
          <p:cNvSpPr>
            <a:spLocks noGrp="1"/>
          </p:cNvSpPr>
          <p:nvPr>
            <p:ph type="body" sz="quarter" idx="12"/>
          </p:nvPr>
        </p:nvSpPr>
        <p:spPr>
          <a:xfrm>
            <a:off x="3205088" y="1158783"/>
            <a:ext cx="2714400" cy="354539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11"/>
          <p:cNvSpPr>
            <a:spLocks noGrp="1"/>
          </p:cNvSpPr>
          <p:nvPr>
            <p:ph type="body" sz="quarter" idx="13"/>
          </p:nvPr>
        </p:nvSpPr>
        <p:spPr>
          <a:xfrm>
            <a:off x="6108000" y="1158783"/>
            <a:ext cx="2714400" cy="354539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4"/>
          <p:cNvSpPr>
            <a:spLocks noGrp="1"/>
          </p:cNvSpPr>
          <p:nvPr>
            <p:ph type="body" sz="quarter" idx="14"/>
          </p:nvPr>
        </p:nvSpPr>
        <p:spPr>
          <a:xfrm>
            <a:off x="302017" y="2224421"/>
            <a:ext cx="2714560" cy="2479754"/>
          </a:xfrm>
        </p:spPr>
        <p:txBody>
          <a:bodyPr>
            <a:noAutofit/>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16"/>
          <p:cNvSpPr>
            <a:spLocks noGrp="1"/>
          </p:cNvSpPr>
          <p:nvPr>
            <p:ph type="body" sz="quarter" idx="15" hasCustomPrompt="1"/>
          </p:nvPr>
        </p:nvSpPr>
        <p:spPr>
          <a:xfrm>
            <a:off x="3205554" y="804239"/>
            <a:ext cx="2714400" cy="354543"/>
          </a:xfrm>
        </p:spPr>
        <p:txBody>
          <a:bodyPr>
            <a:noAutofit/>
          </a:bodyPr>
          <a:lstStyle>
            <a:lvl1pPr marL="0" indent="0">
              <a:buNone/>
              <a:defRPr b="1">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18" name="Text Placeholder 16"/>
          <p:cNvSpPr>
            <a:spLocks noGrp="1"/>
          </p:cNvSpPr>
          <p:nvPr>
            <p:ph type="body" sz="quarter" idx="16" hasCustomPrompt="1"/>
          </p:nvPr>
        </p:nvSpPr>
        <p:spPr>
          <a:xfrm>
            <a:off x="6107999" y="804239"/>
            <a:ext cx="2714400" cy="354543"/>
          </a:xfrm>
        </p:spPr>
        <p:txBody>
          <a:bodyPr>
            <a:noAutofit/>
          </a:bodyPr>
          <a:lstStyle>
            <a:lvl1pPr marL="0" indent="0">
              <a:buNone/>
              <a:defRPr b="1">
                <a:solidFill>
                  <a:schemeClr val="tx2"/>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22" name="Footer Placeholder 4"/>
          <p:cNvSpPr>
            <a:spLocks noGrp="1"/>
          </p:cNvSpPr>
          <p:nvPr>
            <p:ph type="ftr" sz="quarter" idx="3"/>
          </p:nvPr>
        </p:nvSpPr>
        <p:spPr>
          <a:xfrm>
            <a:off x="302017" y="4812625"/>
            <a:ext cx="2805545" cy="273844"/>
          </a:xfrm>
          <a:prstGeom prst="rect">
            <a:avLst/>
          </a:prstGeom>
        </p:spPr>
        <p:txBody>
          <a:bodyPr anchor="ctr" anchorCtr="0"/>
          <a:lstStyle>
            <a:lvl1pPr algn="l">
              <a:defRPr sz="900">
                <a:solidFill>
                  <a:schemeClr val="tx2"/>
                </a:solidFill>
                <a:latin typeface="+mj-lt"/>
              </a:defRPr>
            </a:lvl1pPr>
          </a:lstStyle>
          <a:p>
            <a:r>
              <a:rPr lang="en-US"/>
              <a:t>Presentation Title</a:t>
            </a:r>
            <a:endParaRPr lang="en-US" dirty="0"/>
          </a:p>
        </p:txBody>
      </p:sp>
      <p:sp>
        <p:nvSpPr>
          <p:cNvPr id="25" name="Text Placeholder 16"/>
          <p:cNvSpPr>
            <a:spLocks noGrp="1"/>
          </p:cNvSpPr>
          <p:nvPr>
            <p:ph type="body" sz="quarter" idx="17" hasCustomPrompt="1"/>
          </p:nvPr>
        </p:nvSpPr>
        <p:spPr>
          <a:xfrm>
            <a:off x="339725" y="119129"/>
            <a:ext cx="2714400" cy="354543"/>
          </a:xfrm>
        </p:spPr>
        <p:txBody>
          <a:bodyPr>
            <a:noAutofit/>
          </a:bodyPr>
          <a:lstStyle>
            <a:lvl1pPr marL="0" indent="0">
              <a:buNone/>
              <a:defRPr sz="1400" b="1">
                <a:solidFill>
                  <a:schemeClr val="tx1"/>
                </a:solidFill>
                <a:latin typeface="+mn-lt"/>
              </a:defRPr>
            </a:lvl1pPr>
            <a:lvl2pPr marL="342900" indent="0">
              <a:buNone/>
              <a:defRPr b="1">
                <a:latin typeface="+mn-lt"/>
              </a:defRPr>
            </a:lvl2pPr>
            <a:lvl3pPr marL="685800" indent="0">
              <a:buNone/>
              <a:defRPr b="1">
                <a:latin typeface="+mn-lt"/>
              </a:defRPr>
            </a:lvl3pPr>
            <a:lvl4pPr marL="1028700" indent="0">
              <a:buNone/>
              <a:defRPr b="1">
                <a:latin typeface="+mn-lt"/>
              </a:defRPr>
            </a:lvl4pPr>
            <a:lvl5pPr marL="1371600" indent="0">
              <a:buNone/>
              <a:defRPr b="1">
                <a:latin typeface="+mn-lt"/>
              </a:defRPr>
            </a:lvl5pPr>
          </a:lstStyle>
          <a:p>
            <a:pPr lvl="0"/>
            <a:r>
              <a:rPr lang="en-US" dirty="0"/>
              <a:t>Subhead</a:t>
            </a:r>
          </a:p>
        </p:txBody>
      </p:sp>
      <p:sp>
        <p:nvSpPr>
          <p:cNvPr id="12" name="Slide Number Placeholder 5"/>
          <p:cNvSpPr>
            <a:spLocks noGrp="1"/>
          </p:cNvSpPr>
          <p:nvPr>
            <p:ph type="sldNum" sz="quarter" idx="18"/>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Footer Placeholder 4"/>
          <p:cNvSpPr>
            <a:spLocks noGrp="1"/>
          </p:cNvSpPr>
          <p:nvPr>
            <p:ph type="ftr" sz="quarter" idx="3"/>
          </p:nvPr>
        </p:nvSpPr>
        <p:spPr>
          <a:xfrm>
            <a:off x="321049" y="4812625"/>
            <a:ext cx="2805545" cy="273844"/>
          </a:xfrm>
          <a:prstGeom prst="rect">
            <a:avLst/>
          </a:prstGeom>
        </p:spPr>
        <p:txBody>
          <a:bodyPr anchor="ctr" anchorCtr="0"/>
          <a:lstStyle>
            <a:lvl1pPr algn="l">
              <a:defRPr sz="900">
                <a:solidFill>
                  <a:schemeClr val="tx2"/>
                </a:solidFill>
                <a:latin typeface="+mj-lt"/>
              </a:defRPr>
            </a:lvl1pPr>
          </a:lstStyle>
          <a:p>
            <a:r>
              <a:rPr lang="en-US"/>
              <a:t>Presentation Title</a:t>
            </a:r>
            <a:endParaRPr lang="en-US" dirty="0"/>
          </a:p>
        </p:txBody>
      </p:sp>
      <p:sp>
        <p:nvSpPr>
          <p:cNvPr id="6" name="Slide Number Placeholder 5"/>
          <p:cNvSpPr>
            <a:spLocks noGrp="1"/>
          </p:cNvSpPr>
          <p:nvPr>
            <p:ph type="sldNum" sz="quarter" idx="12"/>
          </p:nvPr>
        </p:nvSpPr>
        <p:spPr>
          <a:xfrm>
            <a:off x="7055122" y="4849617"/>
            <a:ext cx="2057400" cy="273844"/>
          </a:xfrm>
          <a:prstGeom prst="rect">
            <a:avLst/>
          </a:prstGeom>
        </p:spPr>
        <p:txBody>
          <a:bodyPr/>
          <a:lstStyle>
            <a:lvl1pPr>
              <a:defRPr>
                <a:solidFill>
                  <a:schemeClr val="tx2"/>
                </a:solidFill>
              </a:defRPr>
            </a:lvl1pPr>
          </a:lstStyle>
          <a:p>
            <a:fld id="{1E92561D-3BA1-644F-A5FA-04D921FDB8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0424" y="292697"/>
            <a:ext cx="7886700" cy="99417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40424" y="1369219"/>
            <a:ext cx="7886700" cy="3263504"/>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p:cNvSpPr>
            <a:spLocks noGrp="1"/>
          </p:cNvSpPr>
          <p:nvPr>
            <p:ph type="ftr" sz="quarter" idx="3"/>
          </p:nvPr>
        </p:nvSpPr>
        <p:spPr>
          <a:xfrm>
            <a:off x="1991805" y="4812625"/>
            <a:ext cx="2805545" cy="273844"/>
          </a:xfrm>
          <a:prstGeom prst="rect">
            <a:avLst/>
          </a:prstGeom>
        </p:spPr>
        <p:txBody>
          <a:bodyPr anchor="ctr" anchorCtr="0"/>
          <a:lstStyle>
            <a:lvl1pPr algn="l">
              <a:defRPr sz="900">
                <a:solidFill>
                  <a:srgbClr val="001A72"/>
                </a:solidFill>
                <a:latin typeface="+mj-lt"/>
              </a:defRPr>
            </a:lvl1pPr>
          </a:lstStyle>
          <a:p>
            <a:r>
              <a:rPr lang="en-US"/>
              <a:t>Presentation Title</a:t>
            </a:r>
            <a:endParaRPr lang="en-US" dirty="0"/>
          </a:p>
        </p:txBody>
      </p:sp>
      <p:sp>
        <p:nvSpPr>
          <p:cNvPr id="9" name="Slide Number Placeholder 5"/>
          <p:cNvSpPr>
            <a:spLocks noGrp="1"/>
          </p:cNvSpPr>
          <p:nvPr>
            <p:ph type="sldNum" sz="quarter" idx="4"/>
          </p:nvPr>
        </p:nvSpPr>
        <p:spPr>
          <a:xfrm>
            <a:off x="7055122" y="4849617"/>
            <a:ext cx="2057400" cy="273844"/>
          </a:xfrm>
          <a:prstGeom prst="rect">
            <a:avLst/>
          </a:prstGeom>
        </p:spPr>
        <p:txBody>
          <a:bodyPr/>
          <a:lstStyle>
            <a:lvl1pPr algn="r">
              <a:defRPr sz="900">
                <a:solidFill>
                  <a:srgbClr val="001A72"/>
                </a:solidFill>
              </a:defRPr>
            </a:lvl1pPr>
          </a:lstStyle>
          <a:p>
            <a:fld id="{1E92561D-3BA1-644F-A5FA-04D921FDB8AB}" type="slidenum">
              <a:rPr lang="en-US" smtClean="0"/>
              <a:pPr/>
              <a:t>‹#›</a:t>
            </a:fld>
            <a:endParaRPr lang="en-US"/>
          </a:p>
        </p:txBody>
      </p:sp>
    </p:spTree>
    <p:custDataLst>
      <p:tags r:id="rId10"/>
    </p:custDataLst>
    <p:extLst>
      <p:ext uri="{BB962C8B-B14F-4D97-AF65-F5344CB8AC3E}">
        <p14:creationId xmlns:p14="http://schemas.microsoft.com/office/powerpoint/2010/main" val="187186879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7" r:id="rId5"/>
    <p:sldLayoutId id="2147483669" r:id="rId6"/>
    <p:sldLayoutId id="2147483665" r:id="rId7"/>
    <p:sldLayoutId id="2147483666" r:id="rId8"/>
  </p:sldLayoutIdLst>
  <p:hf hdr="0" dt="0"/>
  <p:txStyles>
    <p:titleStyle>
      <a:lvl1pPr algn="l" defTabSz="6858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171450" indent="-171450" algn="l" defTabSz="685800" rtl="0" eaLnBrk="1" latinLnBrk="0" hangingPunct="1">
        <a:lnSpc>
          <a:spcPts val="2100"/>
        </a:lnSpc>
        <a:spcBef>
          <a:spcPts val="750"/>
        </a:spcBef>
        <a:buFont typeface="Arial" panose="020B0604020202020204" pitchFamily="34" charset="0"/>
        <a:buChar char="•"/>
        <a:defRPr sz="1700" kern="1200">
          <a:solidFill>
            <a:schemeClr val="tx1"/>
          </a:solidFill>
          <a:latin typeface="+mj-lt"/>
          <a:ea typeface="+mn-ea"/>
          <a:cs typeface="+mn-cs"/>
        </a:defRPr>
      </a:lvl1pPr>
      <a:lvl2pPr marL="514350" indent="-171450" algn="l" defTabSz="685800" rtl="0" eaLnBrk="1" latinLnBrk="0" hangingPunct="1">
        <a:lnSpc>
          <a:spcPts val="2100"/>
        </a:lnSpc>
        <a:spcBef>
          <a:spcPts val="375"/>
        </a:spcBef>
        <a:buFont typeface="Arial" panose="020B0604020202020204" pitchFamily="34" charset="0"/>
        <a:buChar char="•"/>
        <a:defRPr sz="1700" kern="1200">
          <a:solidFill>
            <a:schemeClr val="tx1"/>
          </a:solidFill>
          <a:latin typeface="+mj-lt"/>
          <a:ea typeface="+mn-ea"/>
          <a:cs typeface="+mn-cs"/>
        </a:defRPr>
      </a:lvl2pPr>
      <a:lvl3pPr marL="857250" indent="-171450" algn="l" defTabSz="685800" rtl="0" eaLnBrk="1" latinLnBrk="0" hangingPunct="1">
        <a:lnSpc>
          <a:spcPts val="2100"/>
        </a:lnSpc>
        <a:spcBef>
          <a:spcPts val="375"/>
        </a:spcBef>
        <a:buFont typeface="Arial" panose="020B0604020202020204" pitchFamily="34" charset="0"/>
        <a:buChar char="•"/>
        <a:defRPr sz="1700" kern="1200">
          <a:solidFill>
            <a:schemeClr val="tx1"/>
          </a:solidFill>
          <a:latin typeface="+mj-lt"/>
          <a:ea typeface="+mn-ea"/>
          <a:cs typeface="+mn-cs"/>
        </a:defRPr>
      </a:lvl3pPr>
      <a:lvl4pPr marL="1200150" indent="-171450" algn="l" defTabSz="685800" rtl="0" eaLnBrk="1" latinLnBrk="0" hangingPunct="1">
        <a:lnSpc>
          <a:spcPts val="2100"/>
        </a:lnSpc>
        <a:spcBef>
          <a:spcPts val="375"/>
        </a:spcBef>
        <a:buFont typeface="Arial" panose="020B0604020202020204" pitchFamily="34" charset="0"/>
        <a:buChar char="•"/>
        <a:defRPr sz="1700" kern="1200">
          <a:solidFill>
            <a:schemeClr val="tx1"/>
          </a:solidFill>
          <a:latin typeface="+mj-lt"/>
          <a:ea typeface="+mn-ea"/>
          <a:cs typeface="+mn-cs"/>
        </a:defRPr>
      </a:lvl4pPr>
      <a:lvl5pPr marL="1543050" indent="-171450" algn="l" defTabSz="685800" rtl="0" eaLnBrk="1" latinLnBrk="0" hangingPunct="1">
        <a:lnSpc>
          <a:spcPts val="2100"/>
        </a:lnSpc>
        <a:spcBef>
          <a:spcPts val="375"/>
        </a:spcBef>
        <a:buFont typeface="Arial" panose="020B0604020202020204" pitchFamily="34" charset="0"/>
        <a:buChar char="•"/>
        <a:defRPr sz="1700" kern="1200">
          <a:solidFill>
            <a:schemeClr val="tx1"/>
          </a:solidFill>
          <a:latin typeface="+mj-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056/nejmsa1803388" TargetMode="External"/><Relationship Id="rId3" Type="http://schemas.openxmlformats.org/officeDocument/2006/relationships/notesSlide" Target="../notesSlides/notesSlide2.xml"/><Relationship Id="rId7" Type="http://schemas.openxmlformats.org/officeDocument/2006/relationships/hyperlink" Target="https://www.researchgate.net/profile/Thomas_Daunno2/publication/311916577_Factors_That_Distinguish_High-Performing_Accountable_Care_Organizations_in_the_Medicare_Shared_Savings_Program/links/5b5145ce0f7e9b240ff09f0f/Factors-That-Distinguish-High-Performing-Accountable-Care-Organizations-in-the-Medicare-Shared-Savings-Program.pdf" TargetMode="External"/><Relationship Id="rId2" Type="http://schemas.openxmlformats.org/officeDocument/2006/relationships/slideLayout" Target="../slideLayouts/slideLayout4.xml"/><Relationship Id="rId1" Type="http://schemas.openxmlformats.org/officeDocument/2006/relationships/tags" Target="../tags/tag7.xml"/><Relationship Id="rId6" Type="http://schemas.openxmlformats.org/officeDocument/2006/relationships/hyperlink" Target="https://perma.cc/E3LQ-E76Z" TargetMode="External"/><Relationship Id="rId5" Type="http://schemas.openxmlformats.org/officeDocument/2006/relationships/hyperlink" Target="https://www.ajmc.com/journals/ajac/2018/2018-vol6-n1/aco-quality-over-time-the-mssp-experience-and-opportunities-for-systemwide-improvement" TargetMode="External"/><Relationship Id="rId10" Type="http://schemas.openxmlformats.org/officeDocument/2006/relationships/hyperlink" Target="http://europepmc.org/backend/ptpmcrender.fcgi?accid=PMC3479379&amp;blobtype=pdf" TargetMode="External"/><Relationship Id="rId4" Type="http://schemas.openxmlformats.org/officeDocument/2006/relationships/hyperlink" Target="http://pdfs.semanticscholar.org/eaf8/b51ce82b50a4169d5ac8c64c158808a79ad3.pdf" TargetMode="External"/><Relationship Id="rId9" Type="http://schemas.openxmlformats.org/officeDocument/2006/relationships/hyperlink" Target="http://europepmc.org/backend/ptpmcrender.fcgi?accid=PMC5368036&amp;blobtyp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2716" y="59793"/>
            <a:ext cx="8019543" cy="701450"/>
          </a:xfrm>
        </p:spPr>
        <p:txBody>
          <a:bodyPr/>
          <a:lstStyle/>
          <a:p>
            <a:r>
              <a:rPr lang="en-US" sz="2800" b="1" dirty="0"/>
              <a:t>Physician leadership is essential to the success of Ontario Health Teams</a:t>
            </a:r>
          </a:p>
        </p:txBody>
      </p:sp>
      <p:graphicFrame>
        <p:nvGraphicFramePr>
          <p:cNvPr id="3" name="Table 6">
            <a:extLst>
              <a:ext uri="{FF2B5EF4-FFF2-40B4-BE49-F238E27FC236}">
                <a16:creationId xmlns:a16="http://schemas.microsoft.com/office/drawing/2014/main" id="{57C6E8EC-E1EF-44E7-A814-2A8CDCD58D0A}"/>
              </a:ext>
            </a:extLst>
          </p:cNvPr>
          <p:cNvGraphicFramePr>
            <a:graphicFrameLocks noGrp="1"/>
          </p:cNvGraphicFramePr>
          <p:nvPr>
            <p:extLst>
              <p:ext uri="{D42A27DB-BD31-4B8C-83A1-F6EECF244321}">
                <p14:modId xmlns:p14="http://schemas.microsoft.com/office/powerpoint/2010/main" val="3873313554"/>
              </p:ext>
            </p:extLst>
          </p:nvPr>
        </p:nvGraphicFramePr>
        <p:xfrm>
          <a:off x="395257" y="908160"/>
          <a:ext cx="8308617" cy="3461004"/>
        </p:xfrm>
        <a:graphic>
          <a:graphicData uri="http://schemas.openxmlformats.org/drawingml/2006/table">
            <a:tbl>
              <a:tblPr firstRow="1" bandRow="1">
                <a:tableStyleId>{2D5ABB26-0587-4C30-8999-92F81FD0307C}</a:tableStyleId>
              </a:tblPr>
              <a:tblGrid>
                <a:gridCol w="1586728">
                  <a:extLst>
                    <a:ext uri="{9D8B030D-6E8A-4147-A177-3AD203B41FA5}">
                      <a16:colId xmlns:a16="http://schemas.microsoft.com/office/drawing/2014/main" val="3192950083"/>
                    </a:ext>
                  </a:extLst>
                </a:gridCol>
                <a:gridCol w="6721889">
                  <a:extLst>
                    <a:ext uri="{9D8B030D-6E8A-4147-A177-3AD203B41FA5}">
                      <a16:colId xmlns:a16="http://schemas.microsoft.com/office/drawing/2014/main" val="3198552851"/>
                    </a:ext>
                  </a:extLst>
                </a:gridCol>
              </a:tblGrid>
              <a:tr h="370840">
                <a:tc>
                  <a:txBody>
                    <a:bodyPr/>
                    <a:lstStyle/>
                    <a:p>
                      <a:pPr marL="0" algn="ctr" defTabSz="685800" rtl="0" eaLnBrk="1" latinLnBrk="0" hangingPunct="1"/>
                      <a:r>
                        <a:rPr lang="en-US" sz="1700" b="1" kern="1200" dirty="0">
                          <a:solidFill>
                            <a:schemeClr val="tx1"/>
                          </a:solidFill>
                          <a:latin typeface="+mn-lt"/>
                          <a:ea typeface="+mn-ea"/>
                          <a:cs typeface="+mn-cs"/>
                        </a:rPr>
                        <a:t>PATIENT CARE</a:t>
                      </a:r>
                      <a:endParaRPr lang="en-CA" sz="1700" b="1" kern="1200" dirty="0">
                        <a:solidFill>
                          <a:schemeClr val="tx1"/>
                        </a:solidFill>
                        <a:latin typeface="+mn-lt"/>
                        <a:ea typeface="+mn-ea"/>
                        <a:cs typeface="+mn-cs"/>
                      </a:endParaRPr>
                    </a:p>
                  </a:txBody>
                  <a:tcPr anchor="ctr">
                    <a:solidFill>
                      <a:schemeClr val="accent6">
                        <a:lumMod val="60000"/>
                        <a:lumOff val="40000"/>
                      </a:schemeClr>
                    </a:solidFill>
                  </a:tcPr>
                </a:tc>
                <a:tc>
                  <a:txBody>
                    <a:bodyPr/>
                    <a:lstStyle/>
                    <a:p>
                      <a:pPr marL="0" indent="-1360488" algn="l" defTabSz="685800" rtl="0" eaLnBrk="1" latinLnBrk="0" hangingPunct="1">
                        <a:lnSpc>
                          <a:spcPct val="120000"/>
                        </a:lnSpc>
                        <a:spcBef>
                          <a:spcPts val="0"/>
                        </a:spcBef>
                        <a:spcAft>
                          <a:spcPts val="300"/>
                        </a:spcAft>
                        <a:tabLst>
                          <a:tab pos="1614488" algn="l"/>
                        </a:tabLst>
                      </a:pPr>
                      <a:r>
                        <a:rPr lang="en-US" sz="1300" b="1" kern="1200" dirty="0"/>
                        <a:t>Physician leadership is </a:t>
                      </a:r>
                      <a:r>
                        <a:rPr lang="en-US" sz="1300" b="1" kern="1200" dirty="0">
                          <a:solidFill>
                            <a:schemeClr val="tx1"/>
                          </a:solidFill>
                        </a:rPr>
                        <a:t>critical to improving </a:t>
                      </a:r>
                      <a:r>
                        <a:rPr lang="en-US" sz="1300" b="1" kern="1200" dirty="0"/>
                        <a:t>patient care </a:t>
                      </a:r>
                      <a:r>
                        <a:rPr lang="en-US" sz="1300" b="1" kern="1200" dirty="0">
                          <a:solidFill>
                            <a:schemeClr val="tx1"/>
                          </a:solidFill>
                          <a:latin typeface="+mn-lt"/>
                          <a:ea typeface="+mn-ea"/>
                          <a:cs typeface="+mn-cs"/>
                        </a:rPr>
                        <a:t>in Ontario Health Teams</a:t>
                      </a:r>
                    </a:p>
                    <a:p>
                      <a:pPr marL="269875" marR="0" lvl="1" indent="-179388" algn="l" defTabSz="6858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100" kern="1200" dirty="0">
                          <a:solidFill>
                            <a:schemeClr val="tx1"/>
                          </a:solidFill>
                          <a:latin typeface="+mn-lt"/>
                          <a:ea typeface="+mn-ea"/>
                          <a:cs typeface="+mn-cs"/>
                        </a:rPr>
                        <a:t>Management teams that include physicians enable organizations to implement change more effectively because physicians in leadership positions can connect sectors across the care continuum.</a:t>
                      </a:r>
                      <a:r>
                        <a:rPr lang="en-US" sz="1100" kern="1200" baseline="30000" dirty="0">
                          <a:solidFill>
                            <a:schemeClr val="tx1"/>
                          </a:solidFill>
                          <a:latin typeface="+mn-lt"/>
                          <a:ea typeface="+mn-ea"/>
                          <a:cs typeface="+mn-cs"/>
                        </a:rPr>
                        <a:t>1</a:t>
                      </a:r>
                    </a:p>
                    <a:p>
                      <a:pPr marL="269875" lvl="1" indent="-179388" algn="l" defTabSz="685800" rtl="0" eaLnBrk="1" latinLnBrk="0" hangingPunct="1">
                        <a:lnSpc>
                          <a:spcPct val="100000"/>
                        </a:lnSpc>
                        <a:spcBef>
                          <a:spcPts val="0"/>
                        </a:spcBef>
                        <a:spcAft>
                          <a:spcPts val="600"/>
                        </a:spcAft>
                        <a:buFont typeface="Arial" panose="020B0604020202020204" pitchFamily="34" charset="0"/>
                        <a:buChar char="•"/>
                      </a:pPr>
                      <a:r>
                        <a:rPr lang="en-US" sz="1100" kern="1200" dirty="0">
                          <a:solidFill>
                            <a:schemeClr val="tx1"/>
                          </a:solidFill>
                          <a:latin typeface="+mn-lt"/>
                          <a:ea typeface="+mn-ea"/>
                          <a:cs typeface="+mn-cs"/>
                        </a:rPr>
                        <a:t>Physician-led integrated care organizations consistently achieve better patient experience scores than those led by others.</a:t>
                      </a:r>
                      <a:r>
                        <a:rPr lang="en-US" sz="1100" kern="1200" baseline="30000" dirty="0">
                          <a:solidFill>
                            <a:schemeClr val="tx1"/>
                          </a:solidFill>
                          <a:latin typeface="+mn-lt"/>
                          <a:ea typeface="+mn-ea"/>
                          <a:cs typeface="+mn-cs"/>
                        </a:rPr>
                        <a:t>2</a:t>
                      </a:r>
                      <a:endParaRPr lang="en-CA" sz="1100" kern="1200" baseline="30000" dirty="0">
                        <a:solidFill>
                          <a:schemeClr val="tx1"/>
                        </a:solidFill>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2923897470"/>
                  </a:ext>
                </a:extLst>
              </a:tr>
              <a:tr h="370840">
                <a:tc>
                  <a:txBody>
                    <a:bodyPr/>
                    <a:lstStyle/>
                    <a:p>
                      <a:pPr algn="ctr"/>
                      <a:r>
                        <a:rPr lang="en-US" sz="1700" b="1" dirty="0"/>
                        <a:t>PHYSICIAN ENGAGEMENT</a:t>
                      </a:r>
                      <a:endParaRPr lang="en-CA" sz="1700" b="1" dirty="0">
                        <a:latin typeface="+mj-lt"/>
                      </a:endParaRPr>
                    </a:p>
                  </a:txBody>
                  <a:tcPr anchor="ctr">
                    <a:solidFill>
                      <a:schemeClr val="accent5">
                        <a:lumMod val="60000"/>
                        <a:lumOff val="40000"/>
                      </a:schemeClr>
                    </a:solidFill>
                  </a:tcPr>
                </a:tc>
                <a:tc>
                  <a:txBody>
                    <a:bodyPr/>
                    <a:lstStyle/>
                    <a:p>
                      <a:pPr marL="0" marR="0" lvl="0" indent="0" algn="l" defTabSz="685800" rtl="0" eaLnBrk="1" fontAlgn="auto" latinLnBrk="0" hangingPunct="1">
                        <a:lnSpc>
                          <a:spcPct val="100000"/>
                        </a:lnSpc>
                        <a:spcBef>
                          <a:spcPts val="0"/>
                        </a:spcBef>
                        <a:spcAft>
                          <a:spcPts val="300"/>
                        </a:spcAft>
                        <a:buClrTx/>
                        <a:buSzTx/>
                        <a:buFontTx/>
                        <a:buNone/>
                        <a:tabLst>
                          <a:tab pos="1614488" algn="l"/>
                        </a:tabLst>
                        <a:defRPr/>
                      </a:pPr>
                      <a:r>
                        <a:rPr lang="en-US" sz="1300" b="1" kern="1200" dirty="0">
                          <a:solidFill>
                            <a:schemeClr val="tx1"/>
                          </a:solidFill>
                          <a:latin typeface="+mn-lt"/>
                          <a:ea typeface="+mn-ea"/>
                          <a:cs typeface="+mn-cs"/>
                        </a:rPr>
                        <a:t>Meaningful physician engagement is necessary for health system transformation to succeed</a:t>
                      </a:r>
                    </a:p>
                    <a:p>
                      <a:pPr marL="269875" marR="0" lvl="1" indent="-179388" algn="l" defTabSz="6858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CA" sz="1100" kern="1200" dirty="0">
                          <a:solidFill>
                            <a:schemeClr val="tx1"/>
                          </a:solidFill>
                          <a:effectLst/>
                          <a:latin typeface="+mn-lt"/>
                          <a:ea typeface="+mn-ea"/>
                          <a:cs typeface="+mn-cs"/>
                        </a:rPr>
                        <a:t>Physicians are more likely to engage in change when the change is led by physicians.</a:t>
                      </a:r>
                      <a:r>
                        <a:rPr lang="en-US" sz="1100" kern="1200" baseline="30000" dirty="0">
                          <a:solidFill>
                            <a:schemeClr val="tx1"/>
                          </a:solidFill>
                          <a:effectLst/>
                          <a:latin typeface="+mn-lt"/>
                          <a:ea typeface="+mn-ea"/>
                          <a:cs typeface="+mn-cs"/>
                        </a:rPr>
                        <a:t>3</a:t>
                      </a:r>
                      <a:endParaRPr lang="en-CA" sz="1100" kern="1200" dirty="0">
                        <a:solidFill>
                          <a:srgbClr val="FF0000"/>
                        </a:solidFill>
                        <a:effectLst/>
                        <a:latin typeface="+mn-lt"/>
                        <a:ea typeface="+mn-ea"/>
                        <a:cs typeface="+mn-cs"/>
                      </a:endParaRPr>
                    </a:p>
                    <a:p>
                      <a:pPr marL="269875" lvl="1" indent="-179388" algn="l" defTabSz="685800" rtl="0" eaLnBrk="1" latinLnBrk="0" hangingPunct="1">
                        <a:lnSpc>
                          <a:spcPct val="100000"/>
                        </a:lnSpc>
                        <a:spcBef>
                          <a:spcPts val="0"/>
                        </a:spcBef>
                        <a:spcAft>
                          <a:spcPts val="600"/>
                        </a:spcAft>
                        <a:buFont typeface="Arial" panose="020B0604020202020204" pitchFamily="34" charset="0"/>
                        <a:buChar char="•"/>
                      </a:pPr>
                      <a:r>
                        <a:rPr lang="en-US" sz="1100" kern="1200" baseline="0" dirty="0">
                          <a:solidFill>
                            <a:schemeClr val="tx1"/>
                          </a:solidFill>
                          <a:latin typeface="+mn-lt"/>
                          <a:ea typeface="+mn-ea"/>
                          <a:cs typeface="+mn-cs"/>
                        </a:rPr>
                        <a:t>Physician leadership is necessary for community-based physicians to buy into important changes they may need to make to their practices.</a:t>
                      </a:r>
                      <a:r>
                        <a:rPr lang="en-US" sz="1100" kern="1200" baseline="30000" dirty="0">
                          <a:solidFill>
                            <a:schemeClr val="tx1"/>
                          </a:solidFill>
                          <a:latin typeface="+mn-lt"/>
                          <a:ea typeface="+mn-ea"/>
                          <a:cs typeface="+mn-cs"/>
                        </a:rPr>
                        <a:t>4</a:t>
                      </a:r>
                      <a:endParaRPr lang="en-US" sz="1100" kern="1200" baseline="0" dirty="0">
                        <a:solidFill>
                          <a:schemeClr val="tx1"/>
                        </a:solidFill>
                        <a:latin typeface="+mn-lt"/>
                        <a:ea typeface="+mn-ea"/>
                        <a:cs typeface="+mn-cs"/>
                      </a:endParaRPr>
                    </a:p>
                  </a:txBody>
                  <a:tcPr>
                    <a:solidFill>
                      <a:schemeClr val="accent5">
                        <a:lumMod val="20000"/>
                        <a:lumOff val="80000"/>
                      </a:schemeClr>
                    </a:solidFill>
                  </a:tcPr>
                </a:tc>
                <a:extLst>
                  <a:ext uri="{0D108BD9-81ED-4DB2-BD59-A6C34878D82A}">
                    <a16:rowId xmlns:a16="http://schemas.microsoft.com/office/drawing/2014/main" val="3692457106"/>
                  </a:ext>
                </a:extLst>
              </a:tr>
              <a:tr h="3708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700" b="1" dirty="0"/>
                        <a:t>COST SAVINGS</a:t>
                      </a:r>
                      <a:endParaRPr lang="en-CA" sz="1700" b="1" kern="1200" dirty="0">
                        <a:solidFill>
                          <a:schemeClr val="tx1"/>
                        </a:solidFill>
                        <a:latin typeface="+mn-lt"/>
                        <a:ea typeface="+mn-ea"/>
                        <a:cs typeface="+mn-cs"/>
                      </a:endParaRPr>
                    </a:p>
                  </a:txBody>
                  <a:tcPr anchor="ctr">
                    <a:solidFill>
                      <a:schemeClr val="accent1">
                        <a:lumMod val="60000"/>
                        <a:lumOff val="40000"/>
                      </a:schemeClr>
                    </a:solidFill>
                  </a:tcPr>
                </a:tc>
                <a:tc>
                  <a:txBody>
                    <a:bodyPr/>
                    <a:lstStyle/>
                    <a:p>
                      <a:pPr>
                        <a:lnSpc>
                          <a:spcPct val="100000"/>
                        </a:lnSpc>
                        <a:spcBef>
                          <a:spcPts val="0"/>
                        </a:spcBef>
                        <a:spcAft>
                          <a:spcPts val="300"/>
                        </a:spcAft>
                        <a:tabLst>
                          <a:tab pos="1614488" algn="l"/>
                        </a:tabLst>
                      </a:pPr>
                      <a:r>
                        <a:rPr lang="en-US" sz="1300" b="1" dirty="0"/>
                        <a:t>Physician-led integrated care models achieve more savings</a:t>
                      </a:r>
                      <a:r>
                        <a:rPr lang="en-US" sz="1300" b="1" kern="1200" dirty="0">
                          <a:solidFill>
                            <a:schemeClr val="tx1"/>
                          </a:solidFill>
                          <a:latin typeface="+mn-lt"/>
                          <a:ea typeface="+mn-ea"/>
                          <a:cs typeface="+mn-cs"/>
                        </a:rPr>
                        <a:t>, which can be reinvested in patient care</a:t>
                      </a:r>
                    </a:p>
                    <a:p>
                      <a:pPr marL="269875" marR="0" lvl="1" indent="-179388" algn="l" defTabSz="6858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100" kern="1200" baseline="0" dirty="0">
                          <a:solidFill>
                            <a:schemeClr val="tx1"/>
                          </a:solidFill>
                          <a:latin typeface="+mn-lt"/>
                          <a:ea typeface="+mn-ea"/>
                          <a:cs typeface="+mn-cs"/>
                        </a:rPr>
                        <a:t>Physician-led integrated care organizations generate significantly more cost savings per patient while maintaining or improving quality, compared to organizations led by others (average savings of $474/patient vs $169/patient after 3 years, respectively).</a:t>
                      </a:r>
                      <a:r>
                        <a:rPr lang="en-US" sz="1100" kern="1200" baseline="30000" dirty="0">
                          <a:solidFill>
                            <a:schemeClr val="tx1"/>
                          </a:solidFill>
                          <a:latin typeface="+mn-lt"/>
                          <a:ea typeface="+mn-ea"/>
                          <a:cs typeface="+mn-cs"/>
                        </a:rPr>
                        <a:t>5</a:t>
                      </a:r>
                      <a:endParaRPr lang="en-CA" sz="1100" kern="1200" baseline="30000" dirty="0">
                        <a:solidFill>
                          <a:schemeClr val="tx1"/>
                        </a:solidFill>
                        <a:latin typeface="+mn-lt"/>
                        <a:ea typeface="+mn-ea"/>
                        <a:cs typeface="+mn-cs"/>
                      </a:endParaRPr>
                    </a:p>
                    <a:p>
                      <a:pPr marL="269875" lvl="1" indent="-179388" algn="l" defTabSz="685800" rtl="0" eaLnBrk="1" latinLnBrk="0" hangingPunct="1">
                        <a:lnSpc>
                          <a:spcPct val="100000"/>
                        </a:lnSpc>
                        <a:spcBef>
                          <a:spcPts val="0"/>
                        </a:spcBef>
                        <a:spcAft>
                          <a:spcPts val="600"/>
                        </a:spcAft>
                        <a:buFont typeface="Arial" panose="020B0604020202020204" pitchFamily="34" charset="0"/>
                        <a:buChar char="•"/>
                      </a:pPr>
                      <a:r>
                        <a:rPr lang="en-US" sz="1100" kern="1200" dirty="0">
                          <a:solidFill>
                            <a:schemeClr val="tx1"/>
                          </a:solidFill>
                          <a:latin typeface="+mn-lt"/>
                          <a:ea typeface="+mn-ea"/>
                          <a:cs typeface="+mn-cs"/>
                        </a:rPr>
                        <a:t>Cost savings are positively correlated with the proportion of physicians on governing boards of health care organizations.</a:t>
                      </a:r>
                      <a:r>
                        <a:rPr lang="en-US" sz="1100" kern="1200" baseline="30000" dirty="0">
                          <a:solidFill>
                            <a:schemeClr val="tx1"/>
                          </a:solidFill>
                          <a:latin typeface="+mn-lt"/>
                          <a:ea typeface="+mn-ea"/>
                          <a:cs typeface="+mn-cs"/>
                        </a:rPr>
                        <a:t>6</a:t>
                      </a:r>
                      <a:endParaRPr lang="en-CA" sz="1100" kern="1200" baseline="30000" dirty="0">
                        <a:solidFill>
                          <a:schemeClr val="tx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4256787981"/>
                  </a:ext>
                </a:extLst>
              </a:tr>
            </a:tbl>
          </a:graphicData>
        </a:graphic>
      </p:graphicFrame>
      <p:sp>
        <p:nvSpPr>
          <p:cNvPr id="2" name="TextBox 1">
            <a:extLst>
              <a:ext uri="{FF2B5EF4-FFF2-40B4-BE49-F238E27FC236}">
                <a16:creationId xmlns:a16="http://schemas.microsoft.com/office/drawing/2014/main" id="{9F7FFD53-52EA-4E16-890A-490756237364}"/>
              </a:ext>
            </a:extLst>
          </p:cNvPr>
          <p:cNvSpPr txBox="1"/>
          <p:nvPr/>
        </p:nvSpPr>
        <p:spPr>
          <a:xfrm>
            <a:off x="350390" y="4345018"/>
            <a:ext cx="8353485" cy="598374"/>
          </a:xfrm>
          <a:prstGeom prst="rect">
            <a:avLst/>
          </a:prstGeom>
          <a:noFill/>
        </p:spPr>
        <p:txBody>
          <a:bodyPr wrap="square" rtlCol="0">
            <a:normAutofit lnSpcReduction="10000"/>
          </a:bodyPr>
          <a:lstStyle/>
          <a:p>
            <a:pPr>
              <a:spcAft>
                <a:spcPts val="600"/>
              </a:spcAft>
            </a:pPr>
            <a:r>
              <a:rPr lang="en-US" sz="800" b="1" dirty="0"/>
              <a:t>Physician Leadership</a:t>
            </a:r>
            <a:r>
              <a:rPr lang="en-US" sz="800" dirty="0"/>
              <a:t>: </a:t>
            </a:r>
            <a:r>
              <a:rPr lang="en-CA" sz="800" dirty="0"/>
              <a:t>meaningful involvement of physicians in determining how care is organized and delivered</a:t>
            </a:r>
            <a:r>
              <a:rPr lang="en-US" sz="800" dirty="0"/>
              <a:t> </a:t>
            </a:r>
            <a:endParaRPr lang="en-CA" sz="800" dirty="0"/>
          </a:p>
          <a:p>
            <a:pPr>
              <a:spcAft>
                <a:spcPts val="600"/>
              </a:spcAft>
            </a:pPr>
            <a:r>
              <a:rPr lang="en-US" sz="800" b="1" dirty="0"/>
              <a:t>Large-system transformation </a:t>
            </a:r>
            <a:r>
              <a:rPr lang="en-US" sz="800" dirty="0"/>
              <a:t>in health care is an intervention aimed at coordinated, systemwide change affecting multiple organizations and care providers, with the goal of significant improvements in the efficiency of health care delivery, the quality of patient care, and </a:t>
            </a:r>
            <a:r>
              <a:rPr lang="en-CA" sz="800" dirty="0"/>
              <a:t>population-level patient outcomes.</a:t>
            </a:r>
            <a:r>
              <a:rPr lang="en-CA" sz="800" baseline="30000" dirty="0"/>
              <a:t>7</a:t>
            </a:r>
            <a:endParaRPr lang="en-CA" sz="800" b="1" baseline="30000" dirty="0"/>
          </a:p>
          <a:p>
            <a:pPr marL="342900" lvl="0" indent="-342900">
              <a:buFont typeface="+mj-lt"/>
              <a:buAutoNum type="arabicPeriod"/>
            </a:pPr>
            <a:endParaRPr lang="en-CA" dirty="0"/>
          </a:p>
          <a:p>
            <a:pPr lvl="0"/>
            <a:endParaRPr lang="en-CA" sz="1000" dirty="0"/>
          </a:p>
        </p:txBody>
      </p:sp>
      <p:sp>
        <p:nvSpPr>
          <p:cNvPr id="10" name="TextBox 9">
            <a:extLst>
              <a:ext uri="{FF2B5EF4-FFF2-40B4-BE49-F238E27FC236}">
                <a16:creationId xmlns:a16="http://schemas.microsoft.com/office/drawing/2014/main" id="{69E539BD-FE81-4402-975E-1B8B80210836}"/>
              </a:ext>
            </a:extLst>
          </p:cNvPr>
          <p:cNvSpPr txBox="1"/>
          <p:nvPr/>
        </p:nvSpPr>
        <p:spPr>
          <a:xfrm>
            <a:off x="350390" y="4829932"/>
            <a:ext cx="5686199" cy="230832"/>
          </a:xfrm>
          <a:prstGeom prst="rect">
            <a:avLst/>
          </a:prstGeom>
          <a:noFill/>
        </p:spPr>
        <p:txBody>
          <a:bodyPr wrap="square" rtlCol="0">
            <a:spAutoFit/>
          </a:bodyPr>
          <a:lstStyle/>
          <a:p>
            <a:r>
              <a:rPr lang="en-US" sz="900" b="1" kern="1200" dirty="0">
                <a:solidFill>
                  <a:schemeClr val="tx2"/>
                </a:solidFill>
                <a:effectLst/>
                <a:latin typeface="+mn-lt"/>
                <a:ea typeface="+mn-ea"/>
                <a:cs typeface="+mn-cs"/>
              </a:rPr>
              <a:t>OMA </a:t>
            </a:r>
            <a:r>
              <a:rPr lang="en-US" sz="900" kern="1200" dirty="0">
                <a:solidFill>
                  <a:schemeClr val="tx2"/>
                </a:solidFill>
                <a:effectLst/>
                <a:latin typeface="+mj-lt"/>
                <a:ea typeface="+mn-ea"/>
                <a:cs typeface="+mn-cs"/>
              </a:rPr>
              <a:t>Ontario Medical Association |Ontario Health Teams: Physician Leadership | V1 February 28, 2020</a:t>
            </a:r>
          </a:p>
        </p:txBody>
      </p:sp>
      <p:sp>
        <p:nvSpPr>
          <p:cNvPr id="4" name="Slide Number Placeholder 3"/>
          <p:cNvSpPr>
            <a:spLocks noGrp="1"/>
          </p:cNvSpPr>
          <p:nvPr>
            <p:ph type="sldNum" sz="quarter" idx="15"/>
          </p:nvPr>
        </p:nvSpPr>
        <p:spPr>
          <a:xfrm>
            <a:off x="7055122" y="4849617"/>
            <a:ext cx="2057400" cy="273844"/>
          </a:xfrm>
        </p:spPr>
        <p:txBody>
          <a:bodyPr/>
          <a:lstStyle/>
          <a:p>
            <a:fld id="{1E92561D-3BA1-644F-A5FA-04D921FDB8AB}" type="slidenum">
              <a:rPr lang="en-US" smtClean="0"/>
              <a:pPr/>
              <a:t>1</a:t>
            </a:fld>
            <a:endParaRPr lang="en-US"/>
          </a:p>
        </p:txBody>
      </p:sp>
    </p:spTree>
    <p:custDataLst>
      <p:tags r:id="rId1"/>
    </p:custDataLst>
    <p:extLst>
      <p:ext uri="{BB962C8B-B14F-4D97-AF65-F5344CB8AC3E}">
        <p14:creationId xmlns:p14="http://schemas.microsoft.com/office/powerpoint/2010/main" val="91935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p:nvPr/>
        </p:nvSpPr>
        <p:spPr>
          <a:xfrm>
            <a:off x="8424000" y="360000"/>
            <a:ext cx="360000"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4">
            <a:extLst>
              <a:ext uri="{FF2B5EF4-FFF2-40B4-BE49-F238E27FC236}">
                <a16:creationId xmlns:a16="http://schemas.microsoft.com/office/drawing/2014/main" id="{06C6F861-D72C-4B56-9873-737387C74211}"/>
              </a:ext>
            </a:extLst>
          </p:cNvPr>
          <p:cNvSpPr txBox="1">
            <a:spLocks noGrp="1"/>
          </p:cNvSpPr>
          <p:nvPr>
            <p:ph type="title" idx="4294967295"/>
          </p:nvPr>
        </p:nvSpPr>
        <p:spPr>
          <a:xfrm>
            <a:off x="302716" y="246230"/>
            <a:ext cx="8019543" cy="7014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685800" rtl="0" eaLnBrk="1" latinLnBrk="0" hangingPunct="1">
              <a:lnSpc>
                <a:spcPct val="90000"/>
              </a:lnSpc>
              <a:spcBef>
                <a:spcPct val="0"/>
              </a:spcBef>
              <a:buNone/>
              <a:defRPr sz="3600" kern="1200">
                <a:solidFill>
                  <a:schemeClr val="tx2"/>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schemeClr val="tx2"/>
                </a:solidFill>
                <a:effectLst/>
                <a:uLnTx/>
                <a:uFillTx/>
                <a:latin typeface="+mj-lt"/>
                <a:ea typeface="+mj-ea"/>
                <a:cs typeface="+mj-cs"/>
              </a:rPr>
              <a:t>Physician leadership is critical to the success of Ontario Health Teams</a:t>
            </a:r>
          </a:p>
        </p:txBody>
      </p:sp>
      <p:sp>
        <p:nvSpPr>
          <p:cNvPr id="2" name="TextBox 1">
            <a:extLst>
              <a:ext uri="{FF2B5EF4-FFF2-40B4-BE49-F238E27FC236}">
                <a16:creationId xmlns:a16="http://schemas.microsoft.com/office/drawing/2014/main" id="{9F7FFD53-52EA-4E16-890A-490756237364}"/>
              </a:ext>
            </a:extLst>
          </p:cNvPr>
          <p:cNvSpPr txBox="1"/>
          <p:nvPr/>
        </p:nvSpPr>
        <p:spPr>
          <a:xfrm>
            <a:off x="322394" y="1224100"/>
            <a:ext cx="8353485" cy="3557754"/>
          </a:xfrm>
          <a:prstGeom prst="rect">
            <a:avLst/>
          </a:prstGeom>
          <a:noFill/>
        </p:spPr>
        <p:txBody>
          <a:bodyPr wrap="square" rtlCol="0">
            <a:normAutofit fontScale="85000" lnSpcReduction="20000"/>
          </a:bodyPr>
          <a:lstStyle/>
          <a:p>
            <a:pPr marL="179388" indent="-179388">
              <a:spcAft>
                <a:spcPts val="600"/>
              </a:spcAft>
              <a:buFont typeface="+mj-lt"/>
              <a:buAutoNum type="arabicPeriod"/>
            </a:pPr>
            <a:r>
              <a:rPr lang="en-CA" dirty="0"/>
              <a:t>McClellan, M., </a:t>
            </a:r>
            <a:r>
              <a:rPr lang="en-CA" dirty="0" err="1"/>
              <a:t>Udayakumar</a:t>
            </a:r>
            <a:r>
              <a:rPr lang="en-CA" dirty="0"/>
              <a:t>, K., </a:t>
            </a:r>
            <a:r>
              <a:rPr lang="en-CA" dirty="0" err="1"/>
              <a:t>Thoumi</a:t>
            </a:r>
            <a:r>
              <a:rPr lang="en-CA" dirty="0"/>
              <a:t>, A., Gonzalez-Smith, J., </a:t>
            </a:r>
            <a:r>
              <a:rPr lang="en-CA" dirty="0" err="1"/>
              <a:t>Kadakia</a:t>
            </a:r>
            <a:r>
              <a:rPr lang="en-CA" dirty="0"/>
              <a:t>, K., Kurek, N., … Darzi, A. W. (2017). Improving care and lowering costs: evidence and lessons from a global analysis of accountable care reforms. </a:t>
            </a:r>
            <a:r>
              <a:rPr lang="en-CA" i="1" dirty="0"/>
              <a:t>Health Affairs</a:t>
            </a:r>
            <a:r>
              <a:rPr lang="en-CA" dirty="0"/>
              <a:t>, </a:t>
            </a:r>
            <a:r>
              <a:rPr lang="en-CA" i="1" dirty="0"/>
              <a:t>36</a:t>
            </a:r>
            <a:r>
              <a:rPr lang="en-CA" dirty="0"/>
              <a:t>(11), 1920–7. Retrieved from </a:t>
            </a:r>
            <a:r>
              <a:rPr lang="en-CA" u="sng" dirty="0">
                <a:hlinkClick r:id="rId4"/>
              </a:rPr>
              <a:t>http://pdfs.semanticscholar.org/eaf8/b51ce82b50a4169d5ac8c64c158808a79ad3.pdf</a:t>
            </a:r>
            <a:endParaRPr lang="en-CA" dirty="0"/>
          </a:p>
          <a:p>
            <a:pPr marL="179388" lvl="0" indent="-179388">
              <a:spcAft>
                <a:spcPts val="600"/>
              </a:spcAft>
              <a:buFont typeface="+mj-lt"/>
              <a:buAutoNum type="arabicPeriod"/>
            </a:pPr>
            <a:r>
              <a:rPr lang="en-CA" dirty="0" err="1"/>
              <a:t>Bleser</a:t>
            </a:r>
            <a:r>
              <a:rPr lang="en-CA" dirty="0"/>
              <a:t>, W. K., Saunders, R. S., </a:t>
            </a:r>
            <a:r>
              <a:rPr lang="en-CA" dirty="0" err="1"/>
              <a:t>Muhlestein</a:t>
            </a:r>
            <a:r>
              <a:rPr lang="en-CA" dirty="0"/>
              <a:t>, D. B., Morrison, S. Q., Pham, H. H., &amp; </a:t>
            </a:r>
            <a:r>
              <a:rPr lang="en-CA" dirty="0" err="1"/>
              <a:t>Mcclellan</a:t>
            </a:r>
            <a:r>
              <a:rPr lang="en-CA" dirty="0"/>
              <a:t>, M. B. (2018). ACO Quality Over Time: The MSSP Experience and Opportunities for System-Wide Improvement. </a:t>
            </a:r>
            <a:r>
              <a:rPr lang="en-CA" i="1" dirty="0"/>
              <a:t>The American Journal of Accountable Care</a:t>
            </a:r>
            <a:r>
              <a:rPr lang="en-CA" dirty="0"/>
              <a:t>, </a:t>
            </a:r>
            <a:r>
              <a:rPr lang="en-CA" i="1" dirty="0"/>
              <a:t>6</a:t>
            </a:r>
            <a:r>
              <a:rPr lang="en-CA" dirty="0"/>
              <a:t>(1), 15. Retrieved from </a:t>
            </a:r>
            <a:r>
              <a:rPr lang="en-CA" u="sng" dirty="0">
                <a:hlinkClick r:id="rId5"/>
              </a:rPr>
              <a:t>https://www.ajmc.com/journals/ajac/2018/2018-vol6-n1/aco-quality-over-time-the-mssp-experience-and-opportunities-for-systemwide-improvement</a:t>
            </a:r>
            <a:endParaRPr lang="en-CA" dirty="0"/>
          </a:p>
          <a:p>
            <a:pPr marL="179388" indent="-179388">
              <a:spcAft>
                <a:spcPts val="600"/>
              </a:spcAft>
              <a:buFont typeface="+mj-lt"/>
              <a:buAutoNum type="arabicPeriod"/>
            </a:pPr>
            <a:r>
              <a:rPr lang="en-CA" dirty="0"/>
              <a:t>Dickson, G., &amp; </a:t>
            </a:r>
            <a:r>
              <a:rPr lang="en-CA" dirty="0" err="1"/>
              <a:t>Tholl</a:t>
            </a:r>
            <a:r>
              <a:rPr lang="en-CA" dirty="0"/>
              <a:t>, B. (2014). </a:t>
            </a:r>
            <a:r>
              <a:rPr lang="en-CA" i="1" dirty="0"/>
              <a:t>Cross-Case Analysis Final Report</a:t>
            </a:r>
            <a:r>
              <a:rPr lang="en-CA" dirty="0"/>
              <a:t> (p. 75). Retrieved from </a:t>
            </a:r>
            <a:r>
              <a:rPr lang="en-CA" u="sng" dirty="0">
                <a:hlinkClick r:id="rId6"/>
              </a:rPr>
              <a:t>https://perma.cc/E3LQ-E76Z</a:t>
            </a:r>
            <a:endParaRPr lang="en-CA" dirty="0"/>
          </a:p>
          <a:p>
            <a:pPr marL="179388" lvl="0" indent="-179388">
              <a:spcAft>
                <a:spcPts val="600"/>
              </a:spcAft>
              <a:buFont typeface="+mj-lt"/>
              <a:buAutoNum type="arabicPeriod"/>
            </a:pPr>
            <a:r>
              <a:rPr lang="en-CA" dirty="0" err="1"/>
              <a:t>D’Aunno</a:t>
            </a:r>
            <a:r>
              <a:rPr lang="en-CA" dirty="0"/>
              <a:t>, T., </a:t>
            </a:r>
            <a:r>
              <a:rPr lang="en-CA" dirty="0" err="1"/>
              <a:t>Broffman</a:t>
            </a:r>
            <a:r>
              <a:rPr lang="en-CA" dirty="0"/>
              <a:t>, L., Sparer, M., &amp; Kumar, S. R. (2018). Factors that distinguish high-performing accountable care organizations in the Medicare Shared Savings Program. </a:t>
            </a:r>
            <a:r>
              <a:rPr lang="en-CA" i="1" dirty="0"/>
              <a:t>Health Services Research</a:t>
            </a:r>
            <a:r>
              <a:rPr lang="en-CA" dirty="0"/>
              <a:t>, </a:t>
            </a:r>
            <a:r>
              <a:rPr lang="en-CA" i="1" dirty="0"/>
              <a:t>53</a:t>
            </a:r>
            <a:r>
              <a:rPr lang="en-CA" dirty="0"/>
              <a:t>(1), 120–137. Retrieved from </a:t>
            </a:r>
            <a:r>
              <a:rPr lang="en-CA" u="sng" dirty="0">
                <a:hlinkClick r:id="rId7"/>
              </a:rPr>
              <a:t>https://www.researchgate.net/profile/Thomas_Daunno2/publication/311916577_Factors_That_Distinguish_High-Performing_Accountable_Care_Organizations_in_the_Medicare_Shared_Savings_Program/links/5b5145ce0f7e9b240ff09f0f/Factors-That-Distinguish-High-Performing-Accountable-Care-Organizations-in-the-Medicare-Shared-Savings-Program.pdf</a:t>
            </a:r>
            <a:endParaRPr lang="en-CA" dirty="0"/>
          </a:p>
          <a:p>
            <a:pPr marL="179388" lvl="0" indent="-179388">
              <a:spcAft>
                <a:spcPts val="600"/>
              </a:spcAft>
              <a:buFont typeface="+mj-lt"/>
              <a:buAutoNum type="arabicPeriod"/>
            </a:pPr>
            <a:r>
              <a:rPr lang="en-CA" dirty="0"/>
              <a:t>McWilliams, J. M., Hatfield, L. A., Landon, B. E., Hamed, P., &amp; </a:t>
            </a:r>
            <a:r>
              <a:rPr lang="en-CA" dirty="0" err="1"/>
              <a:t>Chernew</a:t>
            </a:r>
            <a:r>
              <a:rPr lang="en-CA" dirty="0"/>
              <a:t>, M. E. (2018). Medicare spending after 3 years of the Medicare Shared Savings Program. </a:t>
            </a:r>
            <a:r>
              <a:rPr lang="en-CA" i="1" dirty="0"/>
              <a:t>New England Journal of Medicine</a:t>
            </a:r>
            <a:r>
              <a:rPr lang="en-CA" dirty="0"/>
              <a:t>, </a:t>
            </a:r>
            <a:r>
              <a:rPr lang="en-CA" i="1" dirty="0"/>
              <a:t>379</a:t>
            </a:r>
            <a:r>
              <a:rPr lang="en-CA" dirty="0"/>
              <a:t>(12), 1139–1149. </a:t>
            </a:r>
            <a:r>
              <a:rPr lang="en-CA" u="sng" dirty="0">
                <a:hlinkClick r:id="rId8"/>
              </a:rPr>
              <a:t>https://doi.org/10.1056/nejmsa1803388</a:t>
            </a:r>
            <a:endParaRPr lang="en-CA" dirty="0"/>
          </a:p>
          <a:p>
            <a:pPr marL="179388" lvl="0" indent="-179388">
              <a:spcAft>
                <a:spcPts val="600"/>
              </a:spcAft>
              <a:buFont typeface="+mj-lt"/>
              <a:buAutoNum type="arabicPeriod"/>
            </a:pPr>
            <a:r>
              <a:rPr lang="en-CA" dirty="0" err="1"/>
              <a:t>Ouayogodé</a:t>
            </a:r>
            <a:r>
              <a:rPr lang="en-CA" dirty="0"/>
              <a:t>, M. H., </a:t>
            </a:r>
            <a:r>
              <a:rPr lang="en-CA" dirty="0" err="1"/>
              <a:t>Colla</a:t>
            </a:r>
            <a:r>
              <a:rPr lang="en-CA" dirty="0"/>
              <a:t>, C. H., &amp; Lewis, V. A. (2017). Determinants of success in Shared Savings Programs: An analysis of ACO and market characteristics. </a:t>
            </a:r>
            <a:r>
              <a:rPr lang="en-CA" i="1" dirty="0"/>
              <a:t>Healthcare</a:t>
            </a:r>
            <a:r>
              <a:rPr lang="en-CA" dirty="0"/>
              <a:t>, </a:t>
            </a:r>
            <a:r>
              <a:rPr lang="en-CA" i="1" dirty="0"/>
              <a:t>5</a:t>
            </a:r>
            <a:r>
              <a:rPr lang="en-CA" dirty="0"/>
              <a:t>(1–2), 53–61. Retrieved from </a:t>
            </a:r>
            <a:r>
              <a:rPr lang="en-CA" u="sng" dirty="0">
                <a:hlinkClick r:id="rId9"/>
              </a:rPr>
              <a:t>http://europepmc.org/backend/ptpmcrender.fcgi?accid=PMC5368036&amp;blobtype=pdf</a:t>
            </a:r>
            <a:endParaRPr lang="en-CA" u="sng" dirty="0"/>
          </a:p>
          <a:p>
            <a:pPr marL="179388" indent="-179388">
              <a:spcAft>
                <a:spcPts val="600"/>
              </a:spcAft>
              <a:buFont typeface="+mj-lt"/>
              <a:buAutoNum type="arabicPeriod"/>
            </a:pPr>
            <a:r>
              <a:rPr lang="en-CA" dirty="0"/>
              <a:t>Best, A., Greenhalgh, T., Lewis, S., Saul, J. E., Carroll, S., &amp; </a:t>
            </a:r>
            <a:r>
              <a:rPr lang="en-CA" dirty="0" err="1"/>
              <a:t>Bitz</a:t>
            </a:r>
            <a:r>
              <a:rPr lang="en-CA" dirty="0"/>
              <a:t>, J. (2012). Large-system transformation in health care: a realist view. </a:t>
            </a:r>
            <a:r>
              <a:rPr lang="en-CA" i="1" dirty="0"/>
              <a:t>Milbank Quarterly</a:t>
            </a:r>
            <a:r>
              <a:rPr lang="en-CA" dirty="0"/>
              <a:t>, </a:t>
            </a:r>
            <a:r>
              <a:rPr lang="en-CA" i="1" dirty="0"/>
              <a:t>90</a:t>
            </a:r>
            <a:r>
              <a:rPr lang="en-CA" dirty="0"/>
              <a:t>(3), 421–456. </a:t>
            </a:r>
            <a:r>
              <a:rPr lang="en-CA" u="sng" dirty="0">
                <a:hlinkClick r:id="rId10"/>
              </a:rPr>
              <a:t>http://europepmc.org/backend/ptpmcrender.fcgi?accid=PMC3479379&amp;blobtype=pdf</a:t>
            </a:r>
            <a:r>
              <a:rPr lang="en-CA" u="sng" dirty="0"/>
              <a:t> </a:t>
            </a:r>
            <a:endParaRPr lang="en-CA" dirty="0"/>
          </a:p>
          <a:p>
            <a:pPr marL="228600" lvl="0" indent="-228600">
              <a:spcAft>
                <a:spcPts val="600"/>
              </a:spcAft>
              <a:buFont typeface="+mj-lt"/>
              <a:buAutoNum type="arabicPeriod"/>
            </a:pPr>
            <a:endParaRPr lang="en-CA" sz="1100" dirty="0"/>
          </a:p>
        </p:txBody>
      </p:sp>
      <p:sp>
        <p:nvSpPr>
          <p:cNvPr id="10" name="TextBox 9">
            <a:extLst>
              <a:ext uri="{FF2B5EF4-FFF2-40B4-BE49-F238E27FC236}">
                <a16:creationId xmlns:a16="http://schemas.microsoft.com/office/drawing/2014/main" id="{311A80EA-D62B-49CC-97EB-1E983CAF57F3}"/>
              </a:ext>
            </a:extLst>
          </p:cNvPr>
          <p:cNvSpPr txBox="1"/>
          <p:nvPr/>
        </p:nvSpPr>
        <p:spPr>
          <a:xfrm>
            <a:off x="350390" y="4829932"/>
            <a:ext cx="5686199" cy="230832"/>
          </a:xfrm>
          <a:prstGeom prst="rect">
            <a:avLst/>
          </a:prstGeom>
          <a:noFill/>
        </p:spPr>
        <p:txBody>
          <a:bodyPr wrap="square" rtlCol="0">
            <a:spAutoFit/>
          </a:bodyPr>
          <a:lstStyle/>
          <a:p>
            <a:r>
              <a:rPr lang="en-US" sz="900" b="1" kern="1200" dirty="0">
                <a:solidFill>
                  <a:schemeClr val="tx2"/>
                </a:solidFill>
                <a:effectLst/>
                <a:latin typeface="+mn-lt"/>
                <a:ea typeface="+mn-ea"/>
                <a:cs typeface="+mn-cs"/>
              </a:rPr>
              <a:t>OMA </a:t>
            </a:r>
            <a:r>
              <a:rPr lang="en-US" sz="900" kern="1200" dirty="0">
                <a:solidFill>
                  <a:schemeClr val="tx2"/>
                </a:solidFill>
                <a:effectLst/>
                <a:latin typeface="+mj-lt"/>
                <a:ea typeface="+mn-ea"/>
                <a:cs typeface="+mn-cs"/>
              </a:rPr>
              <a:t>Ontario Medical Association |Ontario Health Teams: Physician Leadership | V1 February 28, 2020</a:t>
            </a:r>
          </a:p>
        </p:txBody>
      </p:sp>
      <p:sp>
        <p:nvSpPr>
          <p:cNvPr id="4" name="Slide Number Placeholder 3"/>
          <p:cNvSpPr>
            <a:spLocks noGrp="1"/>
          </p:cNvSpPr>
          <p:nvPr>
            <p:ph type="sldNum" sz="quarter" idx="15"/>
          </p:nvPr>
        </p:nvSpPr>
        <p:spPr>
          <a:xfrm>
            <a:off x="7055122" y="4849617"/>
            <a:ext cx="2057400" cy="273844"/>
          </a:xfrm>
        </p:spPr>
        <p:txBody>
          <a:bodyPr/>
          <a:lstStyle/>
          <a:p>
            <a:fld id="{1E92561D-3BA1-644F-A5FA-04D921FDB8AB}" type="slidenum">
              <a:rPr lang="en-US" smtClean="0"/>
              <a:pPr/>
              <a:t>2</a:t>
            </a:fld>
            <a:endParaRPr lang="en-US"/>
          </a:p>
        </p:txBody>
      </p:sp>
    </p:spTree>
    <p:custDataLst>
      <p:tags r:id="rId1"/>
    </p:custDataLst>
    <p:extLst>
      <p:ext uri="{BB962C8B-B14F-4D97-AF65-F5344CB8AC3E}">
        <p14:creationId xmlns:p14="http://schemas.microsoft.com/office/powerpoint/2010/main" val="2425683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aQFEfCGS"/>
  <p:tag name="ARTICULATE_SLIDE_COUNT" val="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MA 3 1">
      <a:dk1>
        <a:srgbClr val="57585B"/>
      </a:dk1>
      <a:lt1>
        <a:srgbClr val="FFFFFF"/>
      </a:lt1>
      <a:dk2>
        <a:srgbClr val="232E83"/>
      </a:dk2>
      <a:lt2>
        <a:srgbClr val="F1FBFE"/>
      </a:lt2>
      <a:accent1>
        <a:srgbClr val="0088CE"/>
      </a:accent1>
      <a:accent2>
        <a:srgbClr val="00B5E7"/>
      </a:accent2>
      <a:accent3>
        <a:srgbClr val="58595B"/>
      </a:accent3>
      <a:accent4>
        <a:srgbClr val="0090A1"/>
      </a:accent4>
      <a:accent5>
        <a:srgbClr val="83C561"/>
      </a:accent5>
      <a:accent6>
        <a:srgbClr val="FBB53B"/>
      </a:accent6>
      <a:hlink>
        <a:srgbClr val="0087CE"/>
      </a:hlink>
      <a:folHlink>
        <a:srgbClr val="F58153"/>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42016</TotalTime>
  <Words>1264</Words>
  <Application>Microsoft Office PowerPoint</Application>
  <PresentationFormat>On-screen Show (16:9)</PresentationFormat>
  <Paragraphs>36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Physician leadership is essential to the success of Ontario Health Teams</vt:lpstr>
      <vt:lpstr>Physician leadership is critical to the success of Ontario Health Teams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Nijmeh, Lina</cp:lastModifiedBy>
  <cp:revision>302</cp:revision>
  <cp:lastPrinted>2020-01-17T14:57:58Z</cp:lastPrinted>
  <dcterms:created xsi:type="dcterms:W3CDTF">2019-09-20T13:53:21Z</dcterms:created>
  <dcterms:modified xsi:type="dcterms:W3CDTF">2021-07-13T20:25:55Z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6BB474CE-178A-4F5F-B5A4-22F7424916D3</vt:lpwstr>
  </property>
  <property fmtid="{D5CDD505-2E9C-101B-9397-08002B2CF9AE}" pid="3" name="ArticulatePath">
    <vt:lpwstr>SLUSH Physician Leadership</vt:lpwstr>
  </property>
</Properties>
</file>